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418" r:id="rId3"/>
    <p:sldId id="279" r:id="rId4"/>
    <p:sldId id="411" r:id="rId5"/>
    <p:sldId id="413" r:id="rId6"/>
    <p:sldId id="414" r:id="rId7"/>
    <p:sldId id="419" r:id="rId8"/>
    <p:sldId id="420" r:id="rId9"/>
    <p:sldId id="416" r:id="rId10"/>
    <p:sldId id="417" r:id="rId11"/>
    <p:sldId id="421" r:id="rId12"/>
    <p:sldId id="423" r:id="rId13"/>
    <p:sldId id="422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10" r:id="rId22"/>
    <p:sldId id="431" r:id="rId23"/>
    <p:sldId id="432" r:id="rId24"/>
    <p:sldId id="433" r:id="rId25"/>
    <p:sldId id="434" r:id="rId26"/>
    <p:sldId id="435" r:id="rId27"/>
    <p:sldId id="436" r:id="rId28"/>
    <p:sldId id="412" r:id="rId2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crooks@berkeley.edu" initials="nc" lastIdx="3" clrIdx="0">
    <p:extLst>
      <p:ext uri="{19B8F6BF-5375-455C-9EA6-DF929625EA0E}">
        <p15:presenceInfo xmlns:p15="http://schemas.microsoft.com/office/powerpoint/2012/main" userId="S::urn:spo:guest#ncrooks@berkeley.edu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E3"/>
    <a:srgbClr val="ED4E33"/>
    <a:srgbClr val="C28220"/>
    <a:srgbClr val="2D637F"/>
    <a:srgbClr val="E09E19"/>
    <a:srgbClr val="9DAD33"/>
    <a:srgbClr val="6C3302"/>
    <a:srgbClr val="584F29"/>
    <a:srgbClr val="003262"/>
    <a:srgbClr val="536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212B5-A767-4A82-8218-BD49B4BD3D3E}" v="641" dt="2023-04-03T15:03:56.206"/>
  </p1510:revLst>
</p1510:revInfo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91044" autoAdjust="0"/>
  </p:normalViewPr>
  <p:slideViewPr>
    <p:cSldViewPr snapToGrid="0" snapToObjects="1">
      <p:cViewPr>
        <p:scale>
          <a:sx n="81" d="100"/>
          <a:sy n="81" d="100"/>
        </p:scale>
        <p:origin x="810" y="417"/>
      </p:cViewPr>
      <p:guideLst>
        <p:guide orient="horz" pos="30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cha Crooks" userId="df6f74c6a2784893" providerId="LiveId" clId="{5D7212B5-A767-4A82-8218-BD49B4BD3D3E}"/>
    <pc:docChg chg="undo custSel addSld delSld modSld sldOrd">
      <pc:chgData name="Natacha Crooks" userId="df6f74c6a2784893" providerId="LiveId" clId="{5D7212B5-A767-4A82-8218-BD49B4BD3D3E}" dt="2023-04-03T15:03:56.206" v="7801" actId="20577"/>
      <pc:docMkLst>
        <pc:docMk/>
      </pc:docMkLst>
      <pc:sldChg chg="addSp delSp modSp mod">
        <pc:chgData name="Natacha Crooks" userId="df6f74c6a2784893" providerId="LiveId" clId="{5D7212B5-A767-4A82-8218-BD49B4BD3D3E}" dt="2023-04-03T13:06:36.598" v="7646" actId="20577"/>
        <pc:sldMkLst>
          <pc:docMk/>
          <pc:sldMk cId="1276399452" sldId="256"/>
        </pc:sldMkLst>
        <pc:spChg chg="mod">
          <ac:chgData name="Natacha Crooks" userId="df6f74c6a2784893" providerId="LiveId" clId="{5D7212B5-A767-4A82-8218-BD49B4BD3D3E}" dt="2023-04-03T13:06:36.598" v="7646" actId="20577"/>
          <ac:spMkLst>
            <pc:docMk/>
            <pc:sldMk cId="1276399452" sldId="256"/>
            <ac:spMk id="2" creationId="{00000000-0000-0000-0000-000000000000}"/>
          </ac:spMkLst>
        </pc:spChg>
        <pc:spChg chg="del">
          <ac:chgData name="Natacha Crooks" userId="df6f74c6a2784893" providerId="LiveId" clId="{5D7212B5-A767-4A82-8218-BD49B4BD3D3E}" dt="2023-04-03T07:10:09.155" v="453" actId="478"/>
          <ac:spMkLst>
            <pc:docMk/>
            <pc:sldMk cId="1276399452" sldId="256"/>
            <ac:spMk id="3" creationId="{00000000-0000-0000-0000-000000000000}"/>
          </ac:spMkLst>
        </pc:spChg>
        <pc:spChg chg="add del mod">
          <ac:chgData name="Natacha Crooks" userId="df6f74c6a2784893" providerId="LiveId" clId="{5D7212B5-A767-4A82-8218-BD49B4BD3D3E}" dt="2023-04-03T07:10:11.327" v="454" actId="478"/>
          <ac:spMkLst>
            <pc:docMk/>
            <pc:sldMk cId="1276399452" sldId="256"/>
            <ac:spMk id="8" creationId="{D1B22A13-9C20-D675-8475-404A97D764AB}"/>
          </ac:spMkLst>
        </pc:spChg>
        <pc:picChg chg="del">
          <ac:chgData name="Natacha Crooks" userId="df6f74c6a2784893" providerId="LiveId" clId="{5D7212B5-A767-4A82-8218-BD49B4BD3D3E}" dt="2023-04-03T07:10:12.872" v="455" actId="478"/>
          <ac:picMkLst>
            <pc:docMk/>
            <pc:sldMk cId="1276399452" sldId="256"/>
            <ac:picMk id="5" creationId="{25133ED2-C509-4126-AB94-A20079D9A8B8}"/>
          </ac:picMkLst>
        </pc:picChg>
        <pc:picChg chg="del">
          <ac:chgData name="Natacha Crooks" userId="df6f74c6a2784893" providerId="LiveId" clId="{5D7212B5-A767-4A82-8218-BD49B4BD3D3E}" dt="2023-04-03T07:10:00.115" v="449" actId="478"/>
          <ac:picMkLst>
            <pc:docMk/>
            <pc:sldMk cId="1276399452" sldId="256"/>
            <ac:picMk id="7" creationId="{C53C301B-527B-4D74-A853-6FB91021DA4A}"/>
          </ac:picMkLst>
        </pc:picChg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962725085" sldId="259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426279874" sldId="26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79719213" sldId="274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43717413" sldId="278"/>
        </pc:sldMkLst>
      </pc:sldChg>
      <pc:sldChg chg="addSp delSp modSp mod ord delAnim modAnim modNotesTx">
        <pc:chgData name="Natacha Crooks" userId="df6f74c6a2784893" providerId="LiveId" clId="{5D7212B5-A767-4A82-8218-BD49B4BD3D3E}" dt="2023-04-03T13:34:29.271" v="7653"/>
        <pc:sldMkLst>
          <pc:docMk/>
          <pc:sldMk cId="366775856" sldId="279"/>
        </pc:sldMkLst>
        <pc:spChg chg="mod">
          <ac:chgData name="Natacha Crooks" userId="df6f74c6a2784893" providerId="LiveId" clId="{5D7212B5-A767-4A82-8218-BD49B4BD3D3E}" dt="2023-04-03T07:13:38.339" v="576" actId="20577"/>
          <ac:spMkLst>
            <pc:docMk/>
            <pc:sldMk cId="366775856" sldId="279"/>
            <ac:spMk id="2" creationId="{409755C8-A8F1-4567-B413-6250BBD9C9C7}"/>
          </ac:spMkLst>
        </pc:spChg>
        <pc:spChg chg="del">
          <ac:chgData name="Natacha Crooks" userId="df6f74c6a2784893" providerId="LiveId" clId="{5D7212B5-A767-4A82-8218-BD49B4BD3D3E}" dt="2023-04-03T07:12:00.206" v="517" actId="478"/>
          <ac:spMkLst>
            <pc:docMk/>
            <pc:sldMk cId="366775856" sldId="279"/>
            <ac:spMk id="3" creationId="{84458E5F-1EA9-4D1F-A0BF-7EE545F0F1FE}"/>
          </ac:spMkLst>
        </pc:spChg>
        <pc:spChg chg="del">
          <ac:chgData name="Natacha Crooks" userId="df6f74c6a2784893" providerId="LiveId" clId="{5D7212B5-A767-4A82-8218-BD49B4BD3D3E}" dt="2023-04-03T07:12:00.206" v="517" actId="478"/>
          <ac:spMkLst>
            <pc:docMk/>
            <pc:sldMk cId="366775856" sldId="279"/>
            <ac:spMk id="4" creationId="{C6B6EA85-C633-47D2-B012-16A4FC31C0BB}"/>
          </ac:spMkLst>
        </pc:spChg>
        <pc:spChg chg="del">
          <ac:chgData name="Natacha Crooks" userId="df6f74c6a2784893" providerId="LiveId" clId="{5D7212B5-A767-4A82-8218-BD49B4BD3D3E}" dt="2023-04-03T07:12:00.206" v="517" actId="478"/>
          <ac:spMkLst>
            <pc:docMk/>
            <pc:sldMk cId="366775856" sldId="279"/>
            <ac:spMk id="5" creationId="{31E820BA-2809-4357-9604-0EA3778EBFFC}"/>
          </ac:spMkLst>
        </pc:spChg>
        <pc:spChg chg="del">
          <ac:chgData name="Natacha Crooks" userId="df6f74c6a2784893" providerId="LiveId" clId="{5D7212B5-A767-4A82-8218-BD49B4BD3D3E}" dt="2023-04-03T07:12:00.206" v="517" actId="478"/>
          <ac:spMkLst>
            <pc:docMk/>
            <pc:sldMk cId="366775856" sldId="279"/>
            <ac:spMk id="6" creationId="{2DAD8C57-EFE6-4DB1-BB55-6E4989789ABD}"/>
          </ac:spMkLst>
        </pc:spChg>
        <pc:spChg chg="del">
          <ac:chgData name="Natacha Crooks" userId="df6f74c6a2784893" providerId="LiveId" clId="{5D7212B5-A767-4A82-8218-BD49B4BD3D3E}" dt="2023-04-03T07:12:00.206" v="517" actId="478"/>
          <ac:spMkLst>
            <pc:docMk/>
            <pc:sldMk cId="366775856" sldId="279"/>
            <ac:spMk id="7" creationId="{58308B36-D949-4820-8790-52788E15DD50}"/>
          </ac:spMkLst>
        </pc:spChg>
        <pc:spChg chg="add del mod">
          <ac:chgData name="Natacha Crooks" userId="df6f74c6a2784893" providerId="LiveId" clId="{5D7212B5-A767-4A82-8218-BD49B4BD3D3E}" dt="2023-04-03T07:12:17.914" v="525" actId="478"/>
          <ac:spMkLst>
            <pc:docMk/>
            <pc:sldMk cId="366775856" sldId="279"/>
            <ac:spMk id="9" creationId="{7BE8562D-1520-FD46-1144-F6984774A304}"/>
          </ac:spMkLst>
        </pc:spChg>
        <pc:spChg chg="add del mod">
          <ac:chgData name="Natacha Crooks" userId="df6f74c6a2784893" providerId="LiveId" clId="{5D7212B5-A767-4A82-8218-BD49B4BD3D3E}" dt="2023-04-03T07:12:36.141" v="526" actId="478"/>
          <ac:spMkLst>
            <pc:docMk/>
            <pc:sldMk cId="366775856" sldId="279"/>
            <ac:spMk id="11" creationId="{27AF35D6-92EC-271A-6007-DE395065C15B}"/>
          </ac:spMkLst>
        </pc:spChg>
        <pc:spChg chg="mod">
          <ac:chgData name="Natacha Crooks" userId="df6f74c6a2784893" providerId="LiveId" clId="{5D7212B5-A767-4A82-8218-BD49B4BD3D3E}" dt="2023-04-03T07:22:55.528" v="787" actId="1076"/>
          <ac:spMkLst>
            <pc:docMk/>
            <pc:sldMk cId="366775856" sldId="279"/>
            <ac:spMk id="15" creationId="{E9E236D5-BA76-B114-A1BE-BAEAE52A8E6C}"/>
          </ac:spMkLst>
        </pc:spChg>
        <pc:spChg chg="mod">
          <ac:chgData name="Natacha Crooks" userId="df6f74c6a2784893" providerId="LiveId" clId="{5D7212B5-A767-4A82-8218-BD49B4BD3D3E}" dt="2023-04-03T07:22:55.528" v="787" actId="1076"/>
          <ac:spMkLst>
            <pc:docMk/>
            <pc:sldMk cId="366775856" sldId="279"/>
            <ac:spMk id="16" creationId="{B858388F-1F0C-E33E-39D9-6000CE959864}"/>
          </ac:spMkLst>
        </pc:spChg>
        <pc:spChg chg="mod">
          <ac:chgData name="Natacha Crooks" userId="df6f74c6a2784893" providerId="LiveId" clId="{5D7212B5-A767-4A82-8218-BD49B4BD3D3E}" dt="2023-04-03T07:15:59.215" v="623" actId="1076"/>
          <ac:spMkLst>
            <pc:docMk/>
            <pc:sldMk cId="366775856" sldId="279"/>
            <ac:spMk id="20" creationId="{DB0621E6-8066-506F-9EA6-A0B584A38192}"/>
          </ac:spMkLst>
        </pc:spChg>
        <pc:spChg chg="mod">
          <ac:chgData name="Natacha Crooks" userId="df6f74c6a2784893" providerId="LiveId" clId="{5D7212B5-A767-4A82-8218-BD49B4BD3D3E}" dt="2023-04-03T07:15:59.215" v="623" actId="1076"/>
          <ac:spMkLst>
            <pc:docMk/>
            <pc:sldMk cId="366775856" sldId="279"/>
            <ac:spMk id="21" creationId="{B516A6AA-05EA-7589-F90E-B440C15C4F05}"/>
          </ac:spMkLst>
        </pc:spChg>
        <pc:spChg chg="mod">
          <ac:chgData name="Natacha Crooks" userId="df6f74c6a2784893" providerId="LiveId" clId="{5D7212B5-A767-4A82-8218-BD49B4BD3D3E}" dt="2023-04-03T07:13:30.680" v="540" actId="1076"/>
          <ac:spMkLst>
            <pc:docMk/>
            <pc:sldMk cId="366775856" sldId="279"/>
            <ac:spMk id="25" creationId="{41ECAC6D-2D2C-D489-CBA0-010BEE6BCF20}"/>
          </ac:spMkLst>
        </pc:spChg>
        <pc:spChg chg="mod">
          <ac:chgData name="Natacha Crooks" userId="df6f74c6a2784893" providerId="LiveId" clId="{5D7212B5-A767-4A82-8218-BD49B4BD3D3E}" dt="2023-04-03T07:13:30.680" v="540" actId="1076"/>
          <ac:spMkLst>
            <pc:docMk/>
            <pc:sldMk cId="366775856" sldId="279"/>
            <ac:spMk id="26" creationId="{E15F22E5-F072-629A-C662-4AABA0CF189A}"/>
          </ac:spMkLst>
        </pc:spChg>
        <pc:spChg chg="mod">
          <ac:chgData name="Natacha Crooks" userId="df6f74c6a2784893" providerId="LiveId" clId="{5D7212B5-A767-4A82-8218-BD49B4BD3D3E}" dt="2023-04-03T07:13:30.680" v="540" actId="1076"/>
          <ac:spMkLst>
            <pc:docMk/>
            <pc:sldMk cId="366775856" sldId="279"/>
            <ac:spMk id="30" creationId="{FD1A9175-B9D4-4EF5-36DD-42AA96946D72}"/>
          </ac:spMkLst>
        </pc:spChg>
        <pc:spChg chg="mod">
          <ac:chgData name="Natacha Crooks" userId="df6f74c6a2784893" providerId="LiveId" clId="{5D7212B5-A767-4A82-8218-BD49B4BD3D3E}" dt="2023-04-03T07:13:30.680" v="540" actId="1076"/>
          <ac:spMkLst>
            <pc:docMk/>
            <pc:sldMk cId="366775856" sldId="279"/>
            <ac:spMk id="31" creationId="{748E85A6-D81D-8296-7C49-24EA02DB6224}"/>
          </ac:spMkLst>
        </pc:spChg>
        <pc:spChg chg="add del mod">
          <ac:chgData name="Natacha Crooks" userId="df6f74c6a2784893" providerId="LiveId" clId="{5D7212B5-A767-4A82-8218-BD49B4BD3D3E}" dt="2023-04-03T07:14:53.022" v="612" actId="478"/>
          <ac:spMkLst>
            <pc:docMk/>
            <pc:sldMk cId="366775856" sldId="279"/>
            <ac:spMk id="32" creationId="{635A8114-A17B-7D18-7240-BEBAA7E4A78F}"/>
          </ac:spMkLst>
        </pc:spChg>
        <pc:spChg chg="add mod">
          <ac:chgData name="Natacha Crooks" userId="df6f74c6a2784893" providerId="LiveId" clId="{5D7212B5-A767-4A82-8218-BD49B4BD3D3E}" dt="2023-04-03T09:05:53.037" v="3112" actId="1076"/>
          <ac:spMkLst>
            <pc:docMk/>
            <pc:sldMk cId="366775856" sldId="279"/>
            <ac:spMk id="35" creationId="{23C3D3B9-A344-AD06-36D3-8FBC4C3112F6}"/>
          </ac:spMkLst>
        </pc:spChg>
        <pc:grpChg chg="add mod">
          <ac:chgData name="Natacha Crooks" userId="df6f74c6a2784893" providerId="LiveId" clId="{5D7212B5-A767-4A82-8218-BD49B4BD3D3E}" dt="2023-04-03T07:22:55.528" v="787" actId="1076"/>
          <ac:grpSpMkLst>
            <pc:docMk/>
            <pc:sldMk cId="366775856" sldId="279"/>
            <ac:grpSpMk id="12" creationId="{CF6536D4-D6D0-C77C-6348-9315D3918480}"/>
          </ac:grpSpMkLst>
        </pc:grpChg>
        <pc:grpChg chg="add del mod">
          <ac:chgData name="Natacha Crooks" userId="df6f74c6a2784893" providerId="LiveId" clId="{5D7212B5-A767-4A82-8218-BD49B4BD3D3E}" dt="2023-04-03T07:20:02.077" v="751" actId="478"/>
          <ac:grpSpMkLst>
            <pc:docMk/>
            <pc:sldMk cId="366775856" sldId="279"/>
            <ac:grpSpMk id="17" creationId="{480E512F-3509-7035-4DCF-DCDC6D650AAE}"/>
          </ac:grpSpMkLst>
        </pc:grpChg>
        <pc:grpChg chg="add del mod">
          <ac:chgData name="Natacha Crooks" userId="df6f74c6a2784893" providerId="LiveId" clId="{5D7212B5-A767-4A82-8218-BD49B4BD3D3E}" dt="2023-04-03T07:15:40.752" v="619" actId="478"/>
          <ac:grpSpMkLst>
            <pc:docMk/>
            <pc:sldMk cId="366775856" sldId="279"/>
            <ac:grpSpMk id="22" creationId="{FDDEE181-2438-52D6-FB41-AAB8EEE5260B}"/>
          </ac:grpSpMkLst>
        </pc:grpChg>
        <pc:grpChg chg="add del mod">
          <ac:chgData name="Natacha Crooks" userId="df6f74c6a2784893" providerId="LiveId" clId="{5D7212B5-A767-4A82-8218-BD49B4BD3D3E}" dt="2023-04-03T07:15:42.502" v="620" actId="478"/>
          <ac:grpSpMkLst>
            <pc:docMk/>
            <pc:sldMk cId="366775856" sldId="279"/>
            <ac:grpSpMk id="27" creationId="{8C75DC30-0E49-30FF-4D6E-B6E00F1AFCD5}"/>
          </ac:grpSpMkLst>
        </pc:grpChg>
        <pc:picChg chg="mod">
          <ac:chgData name="Natacha Crooks" userId="df6f74c6a2784893" providerId="LiveId" clId="{5D7212B5-A767-4A82-8218-BD49B4BD3D3E}" dt="2023-04-03T07:22:55.528" v="787" actId="1076"/>
          <ac:picMkLst>
            <pc:docMk/>
            <pc:sldMk cId="366775856" sldId="279"/>
            <ac:picMk id="13" creationId="{FDC26B40-1C00-362F-2600-D32C2DFF8CF3}"/>
          </ac:picMkLst>
        </pc:picChg>
        <pc:picChg chg="mod">
          <ac:chgData name="Natacha Crooks" userId="df6f74c6a2784893" providerId="LiveId" clId="{5D7212B5-A767-4A82-8218-BD49B4BD3D3E}" dt="2023-04-03T07:22:55.528" v="787" actId="1076"/>
          <ac:picMkLst>
            <pc:docMk/>
            <pc:sldMk cId="366775856" sldId="279"/>
            <ac:picMk id="14" creationId="{48081A90-1806-0489-226E-FC493FE5E06A}"/>
          </ac:picMkLst>
        </pc:picChg>
        <pc:picChg chg="mod">
          <ac:chgData name="Natacha Crooks" userId="df6f74c6a2784893" providerId="LiveId" clId="{5D7212B5-A767-4A82-8218-BD49B4BD3D3E}" dt="2023-04-03T07:15:59.215" v="623" actId="1076"/>
          <ac:picMkLst>
            <pc:docMk/>
            <pc:sldMk cId="366775856" sldId="279"/>
            <ac:picMk id="18" creationId="{935543FC-EAE6-2FB2-3B8E-D26CBE310958}"/>
          </ac:picMkLst>
        </pc:picChg>
        <pc:picChg chg="mod">
          <ac:chgData name="Natacha Crooks" userId="df6f74c6a2784893" providerId="LiveId" clId="{5D7212B5-A767-4A82-8218-BD49B4BD3D3E}" dt="2023-04-03T07:15:59.215" v="623" actId="1076"/>
          <ac:picMkLst>
            <pc:docMk/>
            <pc:sldMk cId="366775856" sldId="279"/>
            <ac:picMk id="19" creationId="{A44B2553-44FD-2490-9D23-B67716177A82}"/>
          </ac:picMkLst>
        </pc:picChg>
        <pc:picChg chg="mod">
          <ac:chgData name="Natacha Crooks" userId="df6f74c6a2784893" providerId="LiveId" clId="{5D7212B5-A767-4A82-8218-BD49B4BD3D3E}" dt="2023-04-03T07:13:30.680" v="540" actId="1076"/>
          <ac:picMkLst>
            <pc:docMk/>
            <pc:sldMk cId="366775856" sldId="279"/>
            <ac:picMk id="23" creationId="{66A12CF6-AC71-7452-075C-8BC5C4491193}"/>
          </ac:picMkLst>
        </pc:picChg>
        <pc:picChg chg="mod">
          <ac:chgData name="Natacha Crooks" userId="df6f74c6a2784893" providerId="LiveId" clId="{5D7212B5-A767-4A82-8218-BD49B4BD3D3E}" dt="2023-04-03T07:13:30.680" v="540" actId="1076"/>
          <ac:picMkLst>
            <pc:docMk/>
            <pc:sldMk cId="366775856" sldId="279"/>
            <ac:picMk id="24" creationId="{5D4C42E4-78A0-BF0F-B86E-FA0D608678B6}"/>
          </ac:picMkLst>
        </pc:picChg>
        <pc:picChg chg="mod">
          <ac:chgData name="Natacha Crooks" userId="df6f74c6a2784893" providerId="LiveId" clId="{5D7212B5-A767-4A82-8218-BD49B4BD3D3E}" dt="2023-04-03T07:13:30.680" v="540" actId="1076"/>
          <ac:picMkLst>
            <pc:docMk/>
            <pc:sldMk cId="366775856" sldId="279"/>
            <ac:picMk id="28" creationId="{D3AFE0AF-1893-6517-7DAC-80369C679C00}"/>
          </ac:picMkLst>
        </pc:picChg>
        <pc:picChg chg="mod">
          <ac:chgData name="Natacha Crooks" userId="df6f74c6a2784893" providerId="LiveId" clId="{5D7212B5-A767-4A82-8218-BD49B4BD3D3E}" dt="2023-04-03T07:13:30.680" v="540" actId="1076"/>
          <ac:picMkLst>
            <pc:docMk/>
            <pc:sldMk cId="366775856" sldId="279"/>
            <ac:picMk id="29" creationId="{C7AD5A46-531F-62DD-7C8C-7CFA1C3FAF03}"/>
          </ac:picMkLst>
        </pc:picChg>
        <pc:picChg chg="add mod">
          <ac:chgData name="Natacha Crooks" userId="df6f74c6a2784893" providerId="LiveId" clId="{5D7212B5-A767-4A82-8218-BD49B4BD3D3E}" dt="2023-04-03T07:22:55.528" v="787" actId="1076"/>
          <ac:picMkLst>
            <pc:docMk/>
            <pc:sldMk cId="366775856" sldId="279"/>
            <ac:picMk id="34" creationId="{C5E1A49D-F1CF-A802-2C16-CFE7262EBD5B}"/>
          </ac:picMkLst>
        </pc:picChg>
        <pc:cxnChg chg="add mod">
          <ac:chgData name="Natacha Crooks" userId="df6f74c6a2784893" providerId="LiveId" clId="{5D7212B5-A767-4A82-8218-BD49B4BD3D3E}" dt="2023-04-03T07:22:55.528" v="787" actId="1076"/>
          <ac:cxnSpMkLst>
            <pc:docMk/>
            <pc:sldMk cId="366775856" sldId="279"/>
            <ac:cxnSpMk id="37" creationId="{CB31D7E9-DB01-8318-1B78-70B336D20EAF}"/>
          </ac:cxnSpMkLst>
        </pc:cxnChg>
        <pc:cxnChg chg="add mod">
          <ac:chgData name="Natacha Crooks" userId="df6f74c6a2784893" providerId="LiveId" clId="{5D7212B5-A767-4A82-8218-BD49B4BD3D3E}" dt="2023-04-03T07:22:55.528" v="787" actId="1076"/>
          <ac:cxnSpMkLst>
            <pc:docMk/>
            <pc:sldMk cId="366775856" sldId="279"/>
            <ac:cxnSpMk id="41" creationId="{666B0C6C-5B5D-0861-7747-2F6A4D74C4FD}"/>
          </ac:cxnSpMkLst>
        </pc:cxnChg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441875926" sldId="28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541570291" sldId="282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886706908" sldId="28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4268292124" sldId="284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632402983" sldId="28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792570507" sldId="29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597150417" sldId="29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844988708" sldId="29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227659855" sldId="29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344872204" sldId="305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845452636" sldId="31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03440667" sldId="314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720139128" sldId="315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373523558" sldId="31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296009433" sldId="319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681458161" sldId="32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799353365" sldId="33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922870930" sldId="355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465195724" sldId="35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853619434" sldId="359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883442343" sldId="36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72663805" sldId="362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422236973" sldId="364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520812358" sldId="36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4136865371" sldId="36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630549855" sldId="36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001792890" sldId="369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229766386" sldId="37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021049135" sldId="37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30666618" sldId="37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698455407" sldId="37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183112701" sldId="37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399619566" sldId="38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979046172" sldId="381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826041358" sldId="382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216909536" sldId="38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044257160" sldId="38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175753199" sldId="389"/>
        </pc:sldMkLst>
      </pc:sldChg>
      <pc:sldChg chg="addSp delSp del mod">
        <pc:chgData name="Natacha Crooks" userId="df6f74c6a2784893" providerId="LiveId" clId="{5D7212B5-A767-4A82-8218-BD49B4BD3D3E}" dt="2023-04-03T12:15:16.553" v="6207" actId="47"/>
        <pc:sldMkLst>
          <pc:docMk/>
          <pc:sldMk cId="1989786768" sldId="390"/>
        </pc:sldMkLst>
        <pc:picChg chg="add del">
          <ac:chgData name="Natacha Crooks" userId="df6f74c6a2784893" providerId="LiveId" clId="{5D7212B5-A767-4A82-8218-BD49B4BD3D3E}" dt="2023-04-03T07:24:24.531" v="871" actId="21"/>
          <ac:picMkLst>
            <pc:docMk/>
            <pc:sldMk cId="1989786768" sldId="390"/>
            <ac:picMk id="6" creationId="{3B867D3A-C11E-4122-AC58-8CD54044FA75}"/>
          </ac:picMkLst>
        </pc:picChg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222163496" sldId="391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147499644" sldId="395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887568561" sldId="39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363438018" sldId="39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378381571" sldId="39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008773526" sldId="400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895184550" sldId="401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948420556" sldId="402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969850981" sldId="403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514834873" sldId="404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41073780" sldId="405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3873204609" sldId="406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200413171" sldId="407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920019490" sldId="408"/>
        </pc:sldMkLst>
      </pc:sldChg>
      <pc:sldChg chg="del">
        <pc:chgData name="Natacha Crooks" userId="df6f74c6a2784893" providerId="LiveId" clId="{5D7212B5-A767-4A82-8218-BD49B4BD3D3E}" dt="2023-04-03T12:15:16.553" v="6207" actId="47"/>
        <pc:sldMkLst>
          <pc:docMk/>
          <pc:sldMk cId="1916704635" sldId="409"/>
        </pc:sldMkLst>
      </pc:sldChg>
      <pc:sldChg chg="addSp delSp modSp new mod delAnim modAnim">
        <pc:chgData name="Natacha Crooks" userId="df6f74c6a2784893" providerId="LiveId" clId="{5D7212B5-A767-4A82-8218-BD49B4BD3D3E}" dt="2023-04-03T12:14:54.228" v="6206"/>
        <pc:sldMkLst>
          <pc:docMk/>
          <pc:sldMk cId="1772153281" sldId="410"/>
        </pc:sldMkLst>
        <pc:spChg chg="mod">
          <ac:chgData name="Natacha Crooks" userId="df6f74c6a2784893" providerId="LiveId" clId="{5D7212B5-A767-4A82-8218-BD49B4BD3D3E}" dt="2023-04-03T10:12:54.215" v="4747" actId="20577"/>
          <ac:spMkLst>
            <pc:docMk/>
            <pc:sldMk cId="1772153281" sldId="410"/>
            <ac:spMk id="2" creationId="{8EBB0A29-3F7F-4C9D-FD0E-1808417A8EB5}"/>
          </ac:spMkLst>
        </pc:spChg>
        <pc:spChg chg="del">
          <ac:chgData name="Natacha Crooks" userId="df6f74c6a2784893" providerId="LiveId" clId="{5D7212B5-A767-4A82-8218-BD49B4BD3D3E}" dt="2023-03-27T15:58:11.153" v="33" actId="931"/>
          <ac:spMkLst>
            <pc:docMk/>
            <pc:sldMk cId="1772153281" sldId="410"/>
            <ac:spMk id="3" creationId="{53D3A54D-3804-05A6-C381-3BBAAD73E9D2}"/>
          </ac:spMkLst>
        </pc:spChg>
        <pc:spChg chg="add del mod">
          <ac:chgData name="Natacha Crooks" userId="df6f74c6a2784893" providerId="LiveId" clId="{5D7212B5-A767-4A82-8218-BD49B4BD3D3E}" dt="2023-03-27T16:09:11.692" v="144" actId="478"/>
          <ac:spMkLst>
            <pc:docMk/>
            <pc:sldMk cId="1772153281" sldId="410"/>
            <ac:spMk id="8" creationId="{7C4DADF2-F721-A690-86A6-D76E014C6B4C}"/>
          </ac:spMkLst>
        </pc:spChg>
        <pc:spChg chg="add del mod">
          <ac:chgData name="Natacha Crooks" userId="df6f74c6a2784893" providerId="LiveId" clId="{5D7212B5-A767-4A82-8218-BD49B4BD3D3E}" dt="2023-03-27T16:09:11.692" v="144" actId="478"/>
          <ac:spMkLst>
            <pc:docMk/>
            <pc:sldMk cId="1772153281" sldId="410"/>
            <ac:spMk id="9" creationId="{AA302993-9081-D9BB-8E73-289FFEB5D47A}"/>
          </ac:spMkLst>
        </pc:spChg>
        <pc:spChg chg="add mod">
          <ac:chgData name="Natacha Crooks" userId="df6f74c6a2784893" providerId="LiveId" clId="{5D7212B5-A767-4A82-8218-BD49B4BD3D3E}" dt="2023-04-03T10:13:13.906" v="4767" actId="1076"/>
          <ac:spMkLst>
            <pc:docMk/>
            <pc:sldMk cId="1772153281" sldId="410"/>
            <ac:spMk id="10" creationId="{4C38781D-1878-55A2-C875-7C8868EB8072}"/>
          </ac:spMkLst>
        </pc:spChg>
        <pc:spChg chg="add mod">
          <ac:chgData name="Natacha Crooks" userId="df6f74c6a2784893" providerId="LiveId" clId="{5D7212B5-A767-4A82-8218-BD49B4BD3D3E}" dt="2023-03-27T16:13:34.682" v="419" actId="1076"/>
          <ac:spMkLst>
            <pc:docMk/>
            <pc:sldMk cId="1772153281" sldId="410"/>
            <ac:spMk id="11" creationId="{34CBAEB8-573B-C264-E758-83D6D2A02457}"/>
          </ac:spMkLst>
        </pc:spChg>
        <pc:spChg chg="add mod">
          <ac:chgData name="Natacha Crooks" userId="df6f74c6a2784893" providerId="LiveId" clId="{5D7212B5-A767-4A82-8218-BD49B4BD3D3E}" dt="2023-03-27T16:14:05.820" v="447" actId="255"/>
          <ac:spMkLst>
            <pc:docMk/>
            <pc:sldMk cId="1772153281" sldId="410"/>
            <ac:spMk id="12" creationId="{0CBFB171-1523-384F-B70A-2125CEC48B84}"/>
          </ac:spMkLst>
        </pc:spChg>
        <pc:picChg chg="add mod ord modCrop">
          <ac:chgData name="Natacha Crooks" userId="df6f74c6a2784893" providerId="LiveId" clId="{5D7212B5-A767-4A82-8218-BD49B4BD3D3E}" dt="2023-03-27T16:13:34.682" v="419" actId="1076"/>
          <ac:picMkLst>
            <pc:docMk/>
            <pc:sldMk cId="1772153281" sldId="410"/>
            <ac:picMk id="5" creationId="{A40563C3-766E-CB1D-E5E4-627550163FDB}"/>
          </ac:picMkLst>
        </pc:picChg>
        <pc:picChg chg="add mod ord">
          <ac:chgData name="Natacha Crooks" userId="df6f74c6a2784893" providerId="LiveId" clId="{5D7212B5-A767-4A82-8218-BD49B4BD3D3E}" dt="2023-03-27T16:13:34.682" v="419" actId="1076"/>
          <ac:picMkLst>
            <pc:docMk/>
            <pc:sldMk cId="1772153281" sldId="410"/>
            <ac:picMk id="7" creationId="{AD8D2AC8-8646-F053-6D82-179F06306BC8}"/>
          </ac:picMkLst>
        </pc:picChg>
      </pc:sldChg>
      <pc:sldChg chg="addSp delSp modSp add mod modAnim">
        <pc:chgData name="Natacha Crooks" userId="df6f74c6a2784893" providerId="LiveId" clId="{5D7212B5-A767-4A82-8218-BD49B4BD3D3E}" dt="2023-04-03T13:37:12.753" v="7664"/>
        <pc:sldMkLst>
          <pc:docMk/>
          <pc:sldMk cId="1173529135" sldId="411"/>
        </pc:sldMkLst>
        <pc:spChg chg="mod">
          <ac:chgData name="Natacha Crooks" userId="df6f74c6a2784893" providerId="LiveId" clId="{5D7212B5-A767-4A82-8218-BD49B4BD3D3E}" dt="2023-04-03T07:23:41.392" v="862" actId="27636"/>
          <ac:spMkLst>
            <pc:docMk/>
            <pc:sldMk cId="1173529135" sldId="411"/>
            <ac:spMk id="2" creationId="{409755C8-A8F1-4567-B413-6250BBD9C9C7}"/>
          </ac:spMkLst>
        </pc:spChg>
        <pc:spChg chg="add mod">
          <ac:chgData name="Natacha Crooks" userId="df6f74c6a2784893" providerId="LiveId" clId="{5D7212B5-A767-4A82-8218-BD49B4BD3D3E}" dt="2023-04-03T08:42:39.370" v="1698" actId="1076"/>
          <ac:spMkLst>
            <pc:docMk/>
            <pc:sldMk cId="1173529135" sldId="411"/>
            <ac:spMk id="9" creationId="{30F1B41C-DA34-7015-CFEF-13B0FEB71727}"/>
          </ac:spMkLst>
        </pc:spChg>
        <pc:spChg chg="add del">
          <ac:chgData name="Natacha Crooks" userId="df6f74c6a2784893" providerId="LiveId" clId="{5D7212B5-A767-4A82-8218-BD49B4BD3D3E}" dt="2023-04-03T07:41:12.291" v="1144" actId="34122"/>
          <ac:spMkLst>
            <pc:docMk/>
            <pc:sldMk cId="1173529135" sldId="411"/>
            <ac:spMk id="20" creationId="{4B894561-EE40-4AE7-97C6-A0CC15416F6A}"/>
          </ac:spMkLst>
        </pc:spChg>
        <pc:spChg chg="del">
          <ac:chgData name="Natacha Crooks" userId="df6f74c6a2784893" providerId="LiveId" clId="{5D7212B5-A767-4A82-8218-BD49B4BD3D3E}" dt="2023-04-03T07:23:21.812" v="790" actId="478"/>
          <ac:spMkLst>
            <pc:docMk/>
            <pc:sldMk cId="1173529135" sldId="411"/>
            <ac:spMk id="35" creationId="{23C3D3B9-A344-AD06-36D3-8FBC4C3112F6}"/>
          </ac:spMkLst>
        </pc:spChg>
        <pc:spChg chg="add del">
          <ac:chgData name="Natacha Crooks" userId="df6f74c6a2784893" providerId="LiveId" clId="{5D7212B5-A767-4A82-8218-BD49B4BD3D3E}" dt="2023-04-03T07:36:02.741" v="1051" actId="34122"/>
          <ac:spMkLst>
            <pc:docMk/>
            <pc:sldMk cId="1173529135" sldId="411"/>
            <ac:spMk id="39" creationId="{C73886DE-7B57-47E3-815C-E9A7D83D7AFD}"/>
          </ac:spMkLst>
        </pc:spChg>
        <pc:spChg chg="add mod">
          <ac:chgData name="Natacha Crooks" userId="df6f74c6a2784893" providerId="LiveId" clId="{5D7212B5-A767-4A82-8218-BD49B4BD3D3E}" dt="2023-04-03T09:17:11.104" v="3756" actId="1076"/>
          <ac:spMkLst>
            <pc:docMk/>
            <pc:sldMk cId="1173529135" sldId="411"/>
            <ac:spMk id="71" creationId="{511B2B7C-F2DB-7C67-F098-7DEA4792B7B4}"/>
          </ac:spMkLst>
        </pc:spChg>
        <pc:spChg chg="add mod">
          <ac:chgData name="Natacha Crooks" userId="df6f74c6a2784893" providerId="LiveId" clId="{5D7212B5-A767-4A82-8218-BD49B4BD3D3E}" dt="2023-04-03T08:08:44.560" v="1286" actId="1076"/>
          <ac:spMkLst>
            <pc:docMk/>
            <pc:sldMk cId="1173529135" sldId="411"/>
            <ac:spMk id="72" creationId="{9B649B49-1B58-804C-A362-71C835B39604}"/>
          </ac:spMkLst>
        </pc:spChg>
        <pc:spChg chg="add mod">
          <ac:chgData name="Natacha Crooks" userId="df6f74c6a2784893" providerId="LiveId" clId="{5D7212B5-A767-4A82-8218-BD49B4BD3D3E}" dt="2023-04-03T08:42:27.602" v="1661" actId="1076"/>
          <ac:spMkLst>
            <pc:docMk/>
            <pc:sldMk cId="1173529135" sldId="411"/>
            <ac:spMk id="73" creationId="{DAE5CCB1-71C4-C610-1BF5-228C1FED942A}"/>
          </ac:spMkLst>
        </pc:spChg>
        <pc:grpChg chg="del">
          <ac:chgData name="Natacha Crooks" userId="df6f74c6a2784893" providerId="LiveId" clId="{5D7212B5-A767-4A82-8218-BD49B4BD3D3E}" dt="2023-04-03T07:23:10.735" v="789" actId="478"/>
          <ac:grpSpMkLst>
            <pc:docMk/>
            <pc:sldMk cId="1173529135" sldId="411"/>
            <ac:grpSpMk id="12" creationId="{CF6536D4-D6D0-C77C-6348-9315D3918480}"/>
          </ac:grpSpMkLst>
        </pc:grpChg>
        <pc:grpChg chg="add del mod">
          <ac:chgData name="Natacha Crooks" userId="df6f74c6a2784893" providerId="LiveId" clId="{5D7212B5-A767-4A82-8218-BD49B4BD3D3E}" dt="2023-04-03T07:36:10.165" v="1052" actId="478"/>
          <ac:grpSpMkLst>
            <pc:docMk/>
            <pc:sldMk cId="1173529135" sldId="411"/>
            <ac:grpSpMk id="19" creationId="{75FE9C4A-7983-2FA4-453D-95CD4F844AA6}"/>
          </ac:grpSpMkLst>
        </pc:grpChg>
        <pc:grpChg chg="add del mod">
          <ac:chgData name="Natacha Crooks" userId="df6f74c6a2784893" providerId="LiveId" clId="{5D7212B5-A767-4A82-8218-BD49B4BD3D3E}" dt="2023-04-03T07:37:07.363" v="1079"/>
          <ac:grpSpMkLst>
            <pc:docMk/>
            <pc:sldMk cId="1173529135" sldId="411"/>
            <ac:grpSpMk id="22" creationId="{8E1F1648-64DD-B7BF-2DC7-4B88202B81D0}"/>
          </ac:grpSpMkLst>
        </pc:grpChg>
        <pc:grpChg chg="mod ord">
          <ac:chgData name="Natacha Crooks" userId="df6f74c6a2784893" providerId="LiveId" clId="{5D7212B5-A767-4A82-8218-BD49B4BD3D3E}" dt="2023-04-03T07:37:06.907" v="1077"/>
          <ac:grpSpMkLst>
            <pc:docMk/>
            <pc:sldMk cId="1173529135" sldId="411"/>
            <ac:grpSpMk id="24" creationId="{2EC4966F-08DC-7085-5C98-C54AB052526C}"/>
          </ac:grpSpMkLst>
        </pc:grpChg>
        <pc:grpChg chg="add del mod">
          <ac:chgData name="Natacha Crooks" userId="df6f74c6a2784893" providerId="LiveId" clId="{5D7212B5-A767-4A82-8218-BD49B4BD3D3E}" dt="2023-04-03T07:42:12.212" v="1150" actId="164"/>
          <ac:grpSpMkLst>
            <pc:docMk/>
            <pc:sldMk cId="1173529135" sldId="411"/>
            <ac:grpSpMk id="44" creationId="{E23F8ABD-E88E-DE80-7EC1-BB94504193B9}"/>
          </ac:grpSpMkLst>
        </pc:grpChg>
        <pc:grpChg chg="add mod ord">
          <ac:chgData name="Natacha Crooks" userId="df6f74c6a2784893" providerId="LiveId" clId="{5D7212B5-A767-4A82-8218-BD49B4BD3D3E}" dt="2023-04-03T07:45:00.861" v="1163" actId="164"/>
          <ac:grpSpMkLst>
            <pc:docMk/>
            <pc:sldMk cId="1173529135" sldId="411"/>
            <ac:grpSpMk id="45" creationId="{EC620BE3-CE1D-A4C0-B098-E371451D600C}"/>
          </ac:grpSpMkLst>
        </pc:grpChg>
        <pc:grpChg chg="add mod ord">
          <ac:chgData name="Natacha Crooks" userId="df6f74c6a2784893" providerId="LiveId" clId="{5D7212B5-A767-4A82-8218-BD49B4BD3D3E}" dt="2023-04-03T07:45:00.861" v="1163" actId="164"/>
          <ac:grpSpMkLst>
            <pc:docMk/>
            <pc:sldMk cId="1173529135" sldId="411"/>
            <ac:grpSpMk id="47" creationId="{65147978-9DC0-5323-D177-F27772C88836}"/>
          </ac:grpSpMkLst>
        </pc:grpChg>
        <pc:grpChg chg="add mod">
          <ac:chgData name="Natacha Crooks" userId="df6f74c6a2784893" providerId="LiveId" clId="{5D7212B5-A767-4A82-8218-BD49B4BD3D3E}" dt="2023-04-03T07:45:00.861" v="1163" actId="164"/>
          <ac:grpSpMkLst>
            <pc:docMk/>
            <pc:sldMk cId="1173529135" sldId="411"/>
            <ac:grpSpMk id="48" creationId="{185D5A97-F789-BB61-AD82-7EA577E0065D}"/>
          </ac:grpSpMkLst>
        </pc:grpChg>
        <pc:grpChg chg="mod">
          <ac:chgData name="Natacha Crooks" userId="df6f74c6a2784893" providerId="LiveId" clId="{5D7212B5-A767-4A82-8218-BD49B4BD3D3E}" dt="2023-04-03T07:42:53.676" v="1158"/>
          <ac:grpSpMkLst>
            <pc:docMk/>
            <pc:sldMk cId="1173529135" sldId="411"/>
            <ac:grpSpMk id="49" creationId="{D982E573-E5A7-ECBD-FCFD-CE72CEA76A2F}"/>
          </ac:grpSpMkLst>
        </pc:grpChg>
        <pc:grpChg chg="add mod">
          <ac:chgData name="Natacha Crooks" userId="df6f74c6a2784893" providerId="LiveId" clId="{5D7212B5-A767-4A82-8218-BD49B4BD3D3E}" dt="2023-04-03T08:08:44.560" v="1286" actId="1076"/>
          <ac:grpSpMkLst>
            <pc:docMk/>
            <pc:sldMk cId="1173529135" sldId="411"/>
            <ac:grpSpMk id="53" creationId="{D3831A33-87A6-3199-2FC5-0573ABFEEE0F}"/>
          </ac:grpSpMkLst>
        </pc:grpChg>
        <pc:grpChg chg="add mod">
          <ac:chgData name="Natacha Crooks" userId="df6f74c6a2784893" providerId="LiveId" clId="{5D7212B5-A767-4A82-8218-BD49B4BD3D3E}" dt="2023-04-03T08:08:44.560" v="1286" actId="1076"/>
          <ac:grpSpMkLst>
            <pc:docMk/>
            <pc:sldMk cId="1173529135" sldId="411"/>
            <ac:grpSpMk id="54" creationId="{E857340B-E334-7860-D65A-37967F1CEEE0}"/>
          </ac:grpSpMkLst>
        </pc:grpChg>
        <pc:grpChg chg="mod">
          <ac:chgData name="Natacha Crooks" userId="df6f74c6a2784893" providerId="LiveId" clId="{5D7212B5-A767-4A82-8218-BD49B4BD3D3E}" dt="2023-04-03T07:45:48.990" v="1173"/>
          <ac:grpSpMkLst>
            <pc:docMk/>
            <pc:sldMk cId="1173529135" sldId="411"/>
            <ac:grpSpMk id="55" creationId="{2CA392E7-69BD-6603-6D65-06CF64BEADB1}"/>
          </ac:grpSpMkLst>
        </pc:grpChg>
        <pc:grpChg chg="mod">
          <ac:chgData name="Natacha Crooks" userId="df6f74c6a2784893" providerId="LiveId" clId="{5D7212B5-A767-4A82-8218-BD49B4BD3D3E}" dt="2023-04-03T07:45:48.990" v="1173"/>
          <ac:grpSpMkLst>
            <pc:docMk/>
            <pc:sldMk cId="1173529135" sldId="411"/>
            <ac:grpSpMk id="57" creationId="{5DE01C6E-8E31-BCB9-8102-92D3C79E1B61}"/>
          </ac:grpSpMkLst>
        </pc:grpChg>
        <pc:grpChg chg="mod">
          <ac:chgData name="Natacha Crooks" userId="df6f74c6a2784893" providerId="LiveId" clId="{5D7212B5-A767-4A82-8218-BD49B4BD3D3E}" dt="2023-04-03T07:45:48.990" v="1173"/>
          <ac:grpSpMkLst>
            <pc:docMk/>
            <pc:sldMk cId="1173529135" sldId="411"/>
            <ac:grpSpMk id="58" creationId="{4160E3BC-4127-0AFE-9CA8-2EC035B64B2F}"/>
          </ac:grpSpMkLst>
        </pc:grpChg>
        <pc:grpChg chg="mod">
          <ac:chgData name="Natacha Crooks" userId="df6f74c6a2784893" providerId="LiveId" clId="{5D7212B5-A767-4A82-8218-BD49B4BD3D3E}" dt="2023-04-03T07:45:48.990" v="1173"/>
          <ac:grpSpMkLst>
            <pc:docMk/>
            <pc:sldMk cId="1173529135" sldId="411"/>
            <ac:grpSpMk id="59" creationId="{2064F077-C8B7-91B5-9288-0A6CFD0C3BE4}"/>
          </ac:grpSpMkLst>
        </pc:grpChg>
        <pc:grpChg chg="mod">
          <ac:chgData name="Natacha Crooks" userId="df6f74c6a2784893" providerId="LiveId" clId="{5D7212B5-A767-4A82-8218-BD49B4BD3D3E}" dt="2023-04-03T07:45:48.990" v="1173"/>
          <ac:grpSpMkLst>
            <pc:docMk/>
            <pc:sldMk cId="1173529135" sldId="411"/>
            <ac:grpSpMk id="63" creationId="{6C7135EA-B6D7-5984-9B8D-A6059C163BD5}"/>
          </ac:grpSpMkLst>
        </pc:grpChg>
        <pc:picChg chg="add mod">
          <ac:chgData name="Natacha Crooks" userId="df6f74c6a2784893" providerId="LiveId" clId="{5D7212B5-A767-4A82-8218-BD49B4BD3D3E}" dt="2023-04-03T08:09:13.428" v="1352" actId="1076"/>
          <ac:picMkLst>
            <pc:docMk/>
            <pc:sldMk cId="1173529135" sldId="411"/>
            <ac:picMk id="3" creationId="{A7C88271-18A6-F31E-F643-AB40D2771A83}"/>
          </ac:picMkLst>
        </pc:picChg>
        <pc:picChg chg="add mod">
          <ac:chgData name="Natacha Crooks" userId="df6f74c6a2784893" providerId="LiveId" clId="{5D7212B5-A767-4A82-8218-BD49B4BD3D3E}" dt="2023-04-03T08:08:44.560" v="1286" actId="1076"/>
          <ac:picMkLst>
            <pc:docMk/>
            <pc:sldMk cId="1173529135" sldId="411"/>
            <ac:picMk id="4" creationId="{5CF35A6A-6D70-05C8-336D-0626B9543D95}"/>
          </ac:picMkLst>
        </pc:picChg>
        <pc:picChg chg="add mod">
          <ac:chgData name="Natacha Crooks" userId="df6f74c6a2784893" providerId="LiveId" clId="{5D7212B5-A767-4A82-8218-BD49B4BD3D3E}" dt="2023-04-03T08:08:44.560" v="1286" actId="1076"/>
          <ac:picMkLst>
            <pc:docMk/>
            <pc:sldMk cId="1173529135" sldId="411"/>
            <ac:picMk id="5" creationId="{272C65B0-6071-DC0A-7DB1-F74EF2D30486}"/>
          </ac:picMkLst>
        </pc:picChg>
        <pc:picChg chg="add mod">
          <ac:chgData name="Natacha Crooks" userId="df6f74c6a2784893" providerId="LiveId" clId="{5D7212B5-A767-4A82-8218-BD49B4BD3D3E}" dt="2023-04-03T08:08:44.560" v="1286" actId="1076"/>
          <ac:picMkLst>
            <pc:docMk/>
            <pc:sldMk cId="1173529135" sldId="411"/>
            <ac:picMk id="6" creationId="{FC61E5BA-DD9A-072B-9CC2-FE30EB2B448D}"/>
          </ac:picMkLst>
        </pc:picChg>
        <pc:picChg chg="add mod">
          <ac:chgData name="Natacha Crooks" userId="df6f74c6a2784893" providerId="LiveId" clId="{5D7212B5-A767-4A82-8218-BD49B4BD3D3E}" dt="2023-04-03T08:08:44.560" v="1286" actId="1076"/>
          <ac:picMkLst>
            <pc:docMk/>
            <pc:sldMk cId="1173529135" sldId="411"/>
            <ac:picMk id="7" creationId="{AB3B4167-4085-25B8-9820-8E84FA547E5E}"/>
          </ac:picMkLst>
        </pc:picChg>
        <pc:picChg chg="add mod">
          <ac:chgData name="Natacha Crooks" userId="df6f74c6a2784893" providerId="LiveId" clId="{5D7212B5-A767-4A82-8218-BD49B4BD3D3E}" dt="2023-04-03T08:08:44.560" v="1286" actId="1076"/>
          <ac:picMkLst>
            <pc:docMk/>
            <pc:sldMk cId="1173529135" sldId="411"/>
            <ac:picMk id="8" creationId="{13901F8F-6594-DDAA-FEA8-DB5D4FCDD098}"/>
          </ac:picMkLst>
        </pc:picChg>
        <pc:picChg chg="add del mod">
          <ac:chgData name="Natacha Crooks" userId="df6f74c6a2784893" providerId="LiveId" clId="{5D7212B5-A767-4A82-8218-BD49B4BD3D3E}" dt="2023-04-03T07:35:18.283" v="1045" actId="478"/>
          <ac:picMkLst>
            <pc:docMk/>
            <pc:sldMk cId="1173529135" sldId="411"/>
            <ac:picMk id="10" creationId="{549EAF8D-84A1-E473-9082-B465659C834B}"/>
          </ac:picMkLst>
        </pc:picChg>
        <pc:picChg chg="add mod ord">
          <ac:chgData name="Natacha Crooks" userId="df6f74c6a2784893" providerId="LiveId" clId="{5D7212B5-A767-4A82-8218-BD49B4BD3D3E}" dt="2023-04-03T07:45:00.861" v="1163" actId="164"/>
          <ac:picMkLst>
            <pc:docMk/>
            <pc:sldMk cId="1173529135" sldId="411"/>
            <ac:picMk id="11" creationId="{1C9146C9-0001-AAF4-39F4-B44F17D7B230}"/>
          </ac:picMkLst>
        </pc:picChg>
        <pc:picChg chg="del">
          <ac:chgData name="Natacha Crooks" userId="df6f74c6a2784893" providerId="LiveId" clId="{5D7212B5-A767-4A82-8218-BD49B4BD3D3E}" dt="2023-04-03T07:23:21.812" v="790" actId="478"/>
          <ac:picMkLst>
            <pc:docMk/>
            <pc:sldMk cId="1173529135" sldId="411"/>
            <ac:picMk id="34" creationId="{C5E1A49D-F1CF-A802-2C16-CFE7262EBD5B}"/>
          </ac:picMkLst>
        </pc:picChg>
        <pc:picChg chg="mod">
          <ac:chgData name="Natacha Crooks" userId="df6f74c6a2784893" providerId="LiveId" clId="{5D7212B5-A767-4A82-8218-BD49B4BD3D3E}" dt="2023-04-03T07:45:48.990" v="1173"/>
          <ac:picMkLst>
            <pc:docMk/>
            <pc:sldMk cId="1173529135" sldId="411"/>
            <ac:picMk id="56" creationId="{A67A3E7F-8EDB-9326-77BB-4AB0493914F9}"/>
          </ac:picMkLst>
        </pc:picChg>
        <pc:inkChg chg="add del mod topLvl">
          <ac:chgData name="Natacha Crooks" userId="df6f74c6a2784893" providerId="LiveId" clId="{5D7212B5-A767-4A82-8218-BD49B4BD3D3E}" dt="2023-04-03T07:36:10.165" v="1052" actId="478"/>
          <ac:inkMkLst>
            <pc:docMk/>
            <pc:sldMk cId="1173529135" sldId="411"/>
            <ac:inkMk id="17" creationId="{D3C40A5F-6D47-A3FD-CEA0-01AE52EFC118}"/>
          </ac:inkMkLst>
        </pc:inkChg>
        <pc:inkChg chg="add del mod topLvl">
          <ac:chgData name="Natacha Crooks" userId="df6f74c6a2784893" providerId="LiveId" clId="{5D7212B5-A767-4A82-8218-BD49B4BD3D3E}" dt="2023-04-03T07:36:10.165" v="1052" actId="478"/>
          <ac:inkMkLst>
            <pc:docMk/>
            <pc:sldMk cId="1173529135" sldId="411"/>
            <ac:inkMk id="18" creationId="{6FCA2EF9-056B-BC57-31D5-A462EB1BE4D2}"/>
          </ac:inkMkLst>
        </pc:inkChg>
        <pc:inkChg chg="add del mod">
          <ac:chgData name="Natacha Crooks" userId="df6f74c6a2784893" providerId="LiveId" clId="{5D7212B5-A767-4A82-8218-BD49B4BD3D3E}" dt="2023-04-03T07:37:07.816" v="1080" actId="9405"/>
          <ac:inkMkLst>
            <pc:docMk/>
            <pc:sldMk cId="1173529135" sldId="411"/>
            <ac:inkMk id="20" creationId="{8FBFDEDB-F787-CA3E-DF5D-729AD8B655A0}"/>
          </ac:inkMkLst>
        </pc:inkChg>
        <pc:inkChg chg="add del mod">
          <ac:chgData name="Natacha Crooks" userId="df6f74c6a2784893" providerId="LiveId" clId="{5D7212B5-A767-4A82-8218-BD49B4BD3D3E}" dt="2023-04-03T07:37:07.363" v="1079"/>
          <ac:inkMkLst>
            <pc:docMk/>
            <pc:sldMk cId="1173529135" sldId="411"/>
            <ac:inkMk id="21" creationId="{FF3FFD0B-C63B-7D9D-CAAF-FF559E06E60E}"/>
          </ac:inkMkLst>
        </pc:inkChg>
        <pc:inkChg chg="add del mod">
          <ac:chgData name="Natacha Crooks" userId="df6f74c6a2784893" providerId="LiveId" clId="{5D7212B5-A767-4A82-8218-BD49B4BD3D3E}" dt="2023-04-03T07:37:06.907" v="1077"/>
          <ac:inkMkLst>
            <pc:docMk/>
            <pc:sldMk cId="1173529135" sldId="411"/>
            <ac:inkMk id="23" creationId="{EC95EF33-4426-A096-35A6-EC8AFB22CDA8}"/>
          </ac:inkMkLst>
        </pc:inkChg>
        <pc:inkChg chg="add del">
          <ac:chgData name="Natacha Crooks" userId="df6f74c6a2784893" providerId="LiveId" clId="{5D7212B5-A767-4A82-8218-BD49B4BD3D3E}" dt="2023-04-03T07:37:39.098" v="1088" actId="9405"/>
          <ac:inkMkLst>
            <pc:docMk/>
            <pc:sldMk cId="1173529135" sldId="411"/>
            <ac:inkMk id="25" creationId="{176EA94A-CDB6-E02B-1D15-D2E343E114DB}"/>
          </ac:inkMkLst>
        </pc:inkChg>
        <pc:inkChg chg="add del">
          <ac:chgData name="Natacha Crooks" userId="df6f74c6a2784893" providerId="LiveId" clId="{5D7212B5-A767-4A82-8218-BD49B4BD3D3E}" dt="2023-04-03T07:37:37.692" v="1087" actId="9405"/>
          <ac:inkMkLst>
            <pc:docMk/>
            <pc:sldMk cId="1173529135" sldId="411"/>
            <ac:inkMk id="26" creationId="{FCF4212F-C468-60DB-2536-C2F8C52947ED}"/>
          </ac:inkMkLst>
        </pc:inkChg>
        <pc:inkChg chg="add del">
          <ac:chgData name="Natacha Crooks" userId="df6f74c6a2784893" providerId="LiveId" clId="{5D7212B5-A767-4A82-8218-BD49B4BD3D3E}" dt="2023-04-03T07:37:36.376" v="1086" actId="9405"/>
          <ac:inkMkLst>
            <pc:docMk/>
            <pc:sldMk cId="1173529135" sldId="411"/>
            <ac:inkMk id="27" creationId="{4BD63F2C-9696-CF12-B631-728072909FAF}"/>
          </ac:inkMkLst>
        </pc:inkChg>
        <pc:inkChg chg="add mod topLvl">
          <ac:chgData name="Natacha Crooks" userId="df6f74c6a2784893" providerId="LiveId" clId="{5D7212B5-A767-4A82-8218-BD49B4BD3D3E}" dt="2023-04-03T07:41:09.412" v="1143" actId="34122"/>
          <ac:inkMkLst>
            <pc:docMk/>
            <pc:sldMk cId="1173529135" sldId="411"/>
            <ac:inkMk id="28" creationId="{E6BEC83B-5C71-D88F-41AF-E7D046B7D14F}"/>
          </ac:inkMkLst>
        </pc:inkChg>
        <pc:inkChg chg="add del mod topLvl">
          <ac:chgData name="Natacha Crooks" userId="df6f74c6a2784893" providerId="LiveId" clId="{5D7212B5-A767-4A82-8218-BD49B4BD3D3E}" dt="2023-04-03T07:41:12.291" v="1144" actId="34122"/>
          <ac:inkMkLst>
            <pc:docMk/>
            <pc:sldMk cId="1173529135" sldId="411"/>
            <ac:inkMk id="29" creationId="{8359FB42-DE7A-D74E-C49C-D0391929BEC1}"/>
          </ac:inkMkLst>
        </pc:inkChg>
        <pc:inkChg chg="add del">
          <ac:chgData name="Natacha Crooks" userId="df6f74c6a2784893" providerId="LiveId" clId="{5D7212B5-A767-4A82-8218-BD49B4BD3D3E}" dt="2023-04-03T07:38:19.809" v="1096" actId="9405"/>
          <ac:inkMkLst>
            <pc:docMk/>
            <pc:sldMk cId="1173529135" sldId="411"/>
            <ac:inkMk id="30" creationId="{B708EEFA-8722-1A56-009C-75AC0E16C85A}"/>
          </ac:inkMkLst>
        </pc:inkChg>
        <pc:inkChg chg="add del">
          <ac:chgData name="Natacha Crooks" userId="df6f74c6a2784893" providerId="LiveId" clId="{5D7212B5-A767-4A82-8218-BD49B4BD3D3E}" dt="2023-04-03T07:38:19.295" v="1095" actId="9405"/>
          <ac:inkMkLst>
            <pc:docMk/>
            <pc:sldMk cId="1173529135" sldId="411"/>
            <ac:inkMk id="31" creationId="{57BF5D45-ED73-48A1-5253-4A2560998BB2}"/>
          </ac:inkMkLst>
        </pc:inkChg>
        <pc:inkChg chg="add del">
          <ac:chgData name="Natacha Crooks" userId="df6f74c6a2784893" providerId="LiveId" clId="{5D7212B5-A767-4A82-8218-BD49B4BD3D3E}" dt="2023-04-03T07:38:18.769" v="1094" actId="9405"/>
          <ac:inkMkLst>
            <pc:docMk/>
            <pc:sldMk cId="1173529135" sldId="411"/>
            <ac:inkMk id="32" creationId="{E041D66A-8A46-6790-65AB-8B321F52DBB1}"/>
          </ac:inkMkLst>
        </pc:inkChg>
        <pc:inkChg chg="add mod">
          <ac:chgData name="Natacha Crooks" userId="df6f74c6a2784893" providerId="LiveId" clId="{5D7212B5-A767-4A82-8218-BD49B4BD3D3E}" dt="2023-04-03T07:40:28.055" v="1112" actId="164"/>
          <ac:inkMkLst>
            <pc:docMk/>
            <pc:sldMk cId="1173529135" sldId="411"/>
            <ac:inkMk id="33" creationId="{AFD21D26-1BEF-2CD8-6996-7DC186BD91A8}"/>
          </ac:inkMkLst>
        </pc:inkChg>
        <pc:inkChg chg="add del">
          <ac:chgData name="Natacha Crooks" userId="df6f74c6a2784893" providerId="LiveId" clId="{5D7212B5-A767-4A82-8218-BD49B4BD3D3E}" dt="2023-04-03T07:38:29.955" v="1099" actId="9405"/>
          <ac:inkMkLst>
            <pc:docMk/>
            <pc:sldMk cId="1173529135" sldId="411"/>
            <ac:inkMk id="36" creationId="{31025D93-E4B6-932A-AD88-E474D069DBD3}"/>
          </ac:inkMkLst>
        </pc:inkChg>
        <pc:inkChg chg="add del">
          <ac:chgData name="Natacha Crooks" userId="df6f74c6a2784893" providerId="LiveId" clId="{5D7212B5-A767-4A82-8218-BD49B4BD3D3E}" dt="2023-04-03T07:38:50.465" v="1101" actId="9405"/>
          <ac:inkMkLst>
            <pc:docMk/>
            <pc:sldMk cId="1173529135" sldId="411"/>
            <ac:inkMk id="38" creationId="{9081D236-DAD5-B6A6-99A3-115FA477EB71}"/>
          </ac:inkMkLst>
        </pc:inkChg>
        <pc:inkChg chg="add mod">
          <ac:chgData name="Natacha Crooks" userId="df6f74c6a2784893" providerId="LiveId" clId="{5D7212B5-A767-4A82-8218-BD49B4BD3D3E}" dt="2023-04-03T07:40:28.055" v="1112" actId="164"/>
          <ac:inkMkLst>
            <pc:docMk/>
            <pc:sldMk cId="1173529135" sldId="411"/>
            <ac:inkMk id="40" creationId="{2F6E5DBF-E80F-D12E-FCB8-229FD6E7A1CF}"/>
          </ac:inkMkLst>
        </pc:inkChg>
        <pc:inkChg chg="add mod">
          <ac:chgData name="Natacha Crooks" userId="df6f74c6a2784893" providerId="LiveId" clId="{5D7212B5-A767-4A82-8218-BD49B4BD3D3E}" dt="2023-04-03T07:40:28.055" v="1112" actId="164"/>
          <ac:inkMkLst>
            <pc:docMk/>
            <pc:sldMk cId="1173529135" sldId="411"/>
            <ac:inkMk id="42" creationId="{F6228E9B-35C1-6447-2F7F-77351ACAE4E8}"/>
          </ac:inkMkLst>
        </pc:inkChg>
        <pc:inkChg chg="add mod">
          <ac:chgData name="Natacha Crooks" userId="df6f74c6a2784893" providerId="LiveId" clId="{5D7212B5-A767-4A82-8218-BD49B4BD3D3E}" dt="2023-04-03T07:40:28.055" v="1112" actId="164"/>
          <ac:inkMkLst>
            <pc:docMk/>
            <pc:sldMk cId="1173529135" sldId="411"/>
            <ac:inkMk id="43" creationId="{A30B1796-AC3D-F765-D904-8A65AB2EC85B}"/>
          </ac:inkMkLst>
        </pc:inkChg>
        <pc:inkChg chg="add mod">
          <ac:chgData name="Natacha Crooks" userId="df6f74c6a2784893" providerId="LiveId" clId="{5D7212B5-A767-4A82-8218-BD49B4BD3D3E}" dt="2023-04-03T07:42:12.212" v="1150" actId="164"/>
          <ac:inkMkLst>
            <pc:docMk/>
            <pc:sldMk cId="1173529135" sldId="411"/>
            <ac:inkMk id="46" creationId="{9C01F8A6-5593-CB97-4363-382B1654CBF5}"/>
          </ac:inkMkLst>
        </pc:inkChg>
        <pc:inkChg chg="mod">
          <ac:chgData name="Natacha Crooks" userId="df6f74c6a2784893" providerId="LiveId" clId="{5D7212B5-A767-4A82-8218-BD49B4BD3D3E}" dt="2023-04-03T07:42:53.676" v="1158"/>
          <ac:inkMkLst>
            <pc:docMk/>
            <pc:sldMk cId="1173529135" sldId="411"/>
            <ac:inkMk id="50" creationId="{C0E4676A-20ED-B497-2337-35BCE0822A69}"/>
          </ac:inkMkLst>
        </pc:inkChg>
        <pc:inkChg chg="mod">
          <ac:chgData name="Natacha Crooks" userId="df6f74c6a2784893" providerId="LiveId" clId="{5D7212B5-A767-4A82-8218-BD49B4BD3D3E}" dt="2023-04-03T07:42:53.676" v="1158"/>
          <ac:inkMkLst>
            <pc:docMk/>
            <pc:sldMk cId="1173529135" sldId="411"/>
            <ac:inkMk id="51" creationId="{772069E5-A0C9-1A24-2B2F-39D2914608DD}"/>
          </ac:inkMkLst>
        </pc:inkChg>
        <pc:inkChg chg="mod">
          <ac:chgData name="Natacha Crooks" userId="df6f74c6a2784893" providerId="LiveId" clId="{5D7212B5-A767-4A82-8218-BD49B4BD3D3E}" dt="2023-04-03T07:42:53.676" v="1158"/>
          <ac:inkMkLst>
            <pc:docMk/>
            <pc:sldMk cId="1173529135" sldId="411"/>
            <ac:inkMk id="52" creationId="{0BE0FCAD-FDBC-98C2-512F-2119DC256F39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0" creationId="{DA0F552A-3C3D-A69D-2BCE-0B0E91359330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1" creationId="{B3A15899-48FA-A6CB-8AD8-6B5786D27F0A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2" creationId="{BC234225-D75B-649C-6509-A4248DF7F585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4" creationId="{8FAD9CDB-8910-832E-F400-C8184CE255BB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5" creationId="{6E236A4E-8824-99BA-931D-FF21849FBEF9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6" creationId="{B782F446-B9A2-679D-930E-D14F03A1C806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7" creationId="{B7D881A1-B45D-7A28-2E3A-143BFE0AC90A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8" creationId="{C30B5984-73AE-42BE-A9F0-DD85E9093C33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69" creationId="{93E6E8C4-3CD2-3AD0-E7B1-E58229DA7A91}"/>
          </ac:inkMkLst>
        </pc:inkChg>
        <pc:inkChg chg="mod">
          <ac:chgData name="Natacha Crooks" userId="df6f74c6a2784893" providerId="LiveId" clId="{5D7212B5-A767-4A82-8218-BD49B4BD3D3E}" dt="2023-04-03T07:45:48.990" v="1173"/>
          <ac:inkMkLst>
            <pc:docMk/>
            <pc:sldMk cId="1173529135" sldId="411"/>
            <ac:inkMk id="70" creationId="{347C9596-8A66-9770-71F7-5088C81EFC6E}"/>
          </ac:inkMkLst>
        </pc:inkChg>
        <pc:cxnChg chg="del">
          <ac:chgData name="Natacha Crooks" userId="df6f74c6a2784893" providerId="LiveId" clId="{5D7212B5-A767-4A82-8218-BD49B4BD3D3E}" dt="2023-04-03T07:23:21.812" v="790" actId="478"/>
          <ac:cxnSpMkLst>
            <pc:docMk/>
            <pc:sldMk cId="1173529135" sldId="411"/>
            <ac:cxnSpMk id="37" creationId="{CB31D7E9-DB01-8318-1B78-70B336D20EAF}"/>
          </ac:cxnSpMkLst>
        </pc:cxnChg>
        <pc:cxnChg chg="del">
          <ac:chgData name="Natacha Crooks" userId="df6f74c6a2784893" providerId="LiveId" clId="{5D7212B5-A767-4A82-8218-BD49B4BD3D3E}" dt="2023-04-03T07:23:21.812" v="790" actId="478"/>
          <ac:cxnSpMkLst>
            <pc:docMk/>
            <pc:sldMk cId="1173529135" sldId="411"/>
            <ac:cxnSpMk id="41" creationId="{666B0C6C-5B5D-0861-7747-2F6A4D74C4FD}"/>
          </ac:cxnSpMkLst>
        </pc:cxnChg>
      </pc:sldChg>
      <pc:sldChg chg="addSp delSp modSp new mod">
        <pc:chgData name="Natacha Crooks" userId="df6f74c6a2784893" providerId="LiveId" clId="{5D7212B5-A767-4A82-8218-BD49B4BD3D3E}" dt="2023-04-03T12:54:17.268" v="7029" actId="21"/>
        <pc:sldMkLst>
          <pc:docMk/>
          <pc:sldMk cId="2690550429" sldId="412"/>
        </pc:sldMkLst>
        <pc:spChg chg="mod">
          <ac:chgData name="Natacha Crooks" userId="df6f74c6a2784893" providerId="LiveId" clId="{5D7212B5-A767-4A82-8218-BD49B4BD3D3E}" dt="2023-04-03T07:32:28.455" v="902" actId="20577"/>
          <ac:spMkLst>
            <pc:docMk/>
            <pc:sldMk cId="2690550429" sldId="412"/>
            <ac:spMk id="2" creationId="{0FC36E6B-55F4-ADDD-8DB1-2CBD80DCE38B}"/>
          </ac:spMkLst>
        </pc:spChg>
        <pc:spChg chg="add del mod">
          <ac:chgData name="Natacha Crooks" userId="df6f74c6a2784893" providerId="LiveId" clId="{5D7212B5-A767-4A82-8218-BD49B4BD3D3E}" dt="2023-04-03T12:54:17.268" v="7029" actId="21"/>
          <ac:spMkLst>
            <pc:docMk/>
            <pc:sldMk cId="2690550429" sldId="412"/>
            <ac:spMk id="3" creationId="{4C05EF7A-929A-B6DB-8011-FB878F4C6773}"/>
          </ac:spMkLst>
        </pc:spChg>
        <pc:spChg chg="del">
          <ac:chgData name="Natacha Crooks" userId="df6f74c6a2784893" providerId="LiveId" clId="{5D7212B5-A767-4A82-8218-BD49B4BD3D3E}" dt="2023-04-03T07:32:30.832" v="903" actId="478"/>
          <ac:spMkLst>
            <pc:docMk/>
            <pc:sldMk cId="2690550429" sldId="412"/>
            <ac:spMk id="3" creationId="{D631A402-83C4-F48A-07F5-EEFB3919F170}"/>
          </ac:spMkLst>
        </pc:spChg>
        <pc:spChg chg="add mod">
          <ac:chgData name="Natacha Crooks" userId="df6f74c6a2784893" providerId="LiveId" clId="{5D7212B5-A767-4A82-8218-BD49B4BD3D3E}" dt="2023-04-03T07:34:01.878" v="972" actId="1076"/>
          <ac:spMkLst>
            <pc:docMk/>
            <pc:sldMk cId="2690550429" sldId="412"/>
            <ac:spMk id="6" creationId="{265C4AB1-BB46-6E74-F533-AEDA90AFC939}"/>
          </ac:spMkLst>
        </pc:spChg>
        <pc:spChg chg="add mod">
          <ac:chgData name="Natacha Crooks" userId="df6f74c6a2784893" providerId="LiveId" clId="{5D7212B5-A767-4A82-8218-BD49B4BD3D3E}" dt="2023-04-03T07:34:36.784" v="1035" actId="20577"/>
          <ac:spMkLst>
            <pc:docMk/>
            <pc:sldMk cId="2690550429" sldId="412"/>
            <ac:spMk id="7" creationId="{7870C851-A032-53DD-F569-66F658E5B8A5}"/>
          </ac:spMkLst>
        </pc:spChg>
        <pc:picChg chg="add mod">
          <ac:chgData name="Natacha Crooks" userId="df6f74c6a2784893" providerId="LiveId" clId="{5D7212B5-A767-4A82-8218-BD49B4BD3D3E}" dt="2023-04-03T07:33:58.157" v="971" actId="1076"/>
          <ac:picMkLst>
            <pc:docMk/>
            <pc:sldMk cId="2690550429" sldId="412"/>
            <ac:picMk id="4" creationId="{982006D7-644E-874E-15BD-2501D22FF513}"/>
          </ac:picMkLst>
        </pc:picChg>
        <pc:picChg chg="add del mod">
          <ac:chgData name="Natacha Crooks" userId="df6f74c6a2784893" providerId="LiveId" clId="{5D7212B5-A767-4A82-8218-BD49B4BD3D3E}" dt="2023-04-03T12:54:13.521" v="7028" actId="21"/>
          <ac:picMkLst>
            <pc:docMk/>
            <pc:sldMk cId="2690550429" sldId="412"/>
            <ac:picMk id="5" creationId="{DE8F26EF-6AEB-A463-269B-349F89B23535}"/>
          </ac:picMkLst>
        </pc:picChg>
      </pc:sldChg>
      <pc:sldChg chg="addSp delSp modSp new mod delAnim modAnim">
        <pc:chgData name="Natacha Crooks" userId="df6f74c6a2784893" providerId="LiveId" clId="{5D7212B5-A767-4A82-8218-BD49B4BD3D3E}" dt="2023-04-03T13:40:45.985" v="7678"/>
        <pc:sldMkLst>
          <pc:docMk/>
          <pc:sldMk cId="4146643734" sldId="413"/>
        </pc:sldMkLst>
        <pc:spChg chg="mod">
          <ac:chgData name="Natacha Crooks" userId="df6f74c6a2784893" providerId="LiveId" clId="{5D7212B5-A767-4A82-8218-BD49B4BD3D3E}" dt="2023-04-03T08:12:03.135" v="1376" actId="1076"/>
          <ac:spMkLst>
            <pc:docMk/>
            <pc:sldMk cId="4146643734" sldId="413"/>
            <ac:spMk id="2" creationId="{1775B082-14C7-0216-4DA0-9F4ADB4A7E36}"/>
          </ac:spMkLst>
        </pc:spChg>
        <pc:spChg chg="del">
          <ac:chgData name="Natacha Crooks" userId="df6f74c6a2784893" providerId="LiveId" clId="{5D7212B5-A767-4A82-8218-BD49B4BD3D3E}" dt="2023-04-03T08:05:09.763" v="1232" actId="478"/>
          <ac:spMkLst>
            <pc:docMk/>
            <pc:sldMk cId="4146643734" sldId="413"/>
            <ac:spMk id="3" creationId="{32993576-A9C5-80CC-9AA3-C7DEF34AD1CD}"/>
          </ac:spMkLst>
        </pc:spChg>
        <pc:spChg chg="mod topLvl">
          <ac:chgData name="Natacha Crooks" userId="df6f74c6a2784893" providerId="LiveId" clId="{5D7212B5-A767-4A82-8218-BD49B4BD3D3E}" dt="2023-04-03T09:38:28.343" v="4022" actId="1076"/>
          <ac:spMkLst>
            <pc:docMk/>
            <pc:sldMk cId="4146643734" sldId="413"/>
            <ac:spMk id="4" creationId="{FC689CD0-456F-AFAD-739F-1E7AC067D277}"/>
          </ac:spMkLst>
        </pc:spChg>
        <pc:spChg chg="del mod topLvl">
          <ac:chgData name="Natacha Crooks" userId="df6f74c6a2784893" providerId="LiveId" clId="{5D7212B5-A767-4A82-8218-BD49B4BD3D3E}" dt="2023-04-03T09:38:23.745" v="4021" actId="478"/>
          <ac:spMkLst>
            <pc:docMk/>
            <pc:sldMk cId="4146643734" sldId="413"/>
            <ac:spMk id="5" creationId="{8729610C-3485-0829-B6E3-85583643E7E4}"/>
          </ac:spMkLst>
        </pc:spChg>
        <pc:spChg chg="add mod">
          <ac:chgData name="Natacha Crooks" userId="df6f74c6a2784893" providerId="LiveId" clId="{5D7212B5-A767-4A82-8218-BD49B4BD3D3E}" dt="2023-04-03T09:38:35.303" v="4033" actId="20577"/>
          <ac:spMkLst>
            <pc:docMk/>
            <pc:sldMk cId="4146643734" sldId="413"/>
            <ac:spMk id="6" creationId="{64B1A51F-1583-EDCB-2DEC-20CE065013FB}"/>
          </ac:spMkLst>
        </pc:spChg>
        <pc:spChg chg="add del mod">
          <ac:chgData name="Natacha Crooks" userId="df6f74c6a2784893" providerId="LiveId" clId="{5D7212B5-A767-4A82-8218-BD49B4BD3D3E}" dt="2023-04-03T09:38:43.580" v="4036" actId="478"/>
          <ac:spMkLst>
            <pc:docMk/>
            <pc:sldMk cId="4146643734" sldId="413"/>
            <ac:spMk id="7" creationId="{5C9EE459-2EF5-44B9-2523-C02361E43BB1}"/>
          </ac:spMkLst>
        </pc:spChg>
        <pc:spChg chg="mod">
          <ac:chgData name="Natacha Crooks" userId="df6f74c6a2784893" providerId="LiveId" clId="{5D7212B5-A767-4A82-8218-BD49B4BD3D3E}" dt="2023-04-03T08:39:20.644" v="1598" actId="1076"/>
          <ac:spMkLst>
            <pc:docMk/>
            <pc:sldMk cId="4146643734" sldId="413"/>
            <ac:spMk id="11" creationId="{02B7A908-8C9C-6ACD-D1BE-281907F9CC5E}"/>
          </ac:spMkLst>
        </pc:spChg>
        <pc:spChg chg="mod">
          <ac:chgData name="Natacha Crooks" userId="df6f74c6a2784893" providerId="LiveId" clId="{5D7212B5-A767-4A82-8218-BD49B4BD3D3E}" dt="2023-04-03T08:39:20.644" v="1598" actId="1076"/>
          <ac:spMkLst>
            <pc:docMk/>
            <pc:sldMk cId="4146643734" sldId="413"/>
            <ac:spMk id="12" creationId="{CA73D332-7EE9-2E61-2067-738AFDE86724}"/>
          </ac:spMkLst>
        </pc:spChg>
        <pc:spChg chg="add del mod">
          <ac:chgData name="Natacha Crooks" userId="df6f74c6a2784893" providerId="LiveId" clId="{5D7212B5-A767-4A82-8218-BD49B4BD3D3E}" dt="2023-04-03T08:07:24.714" v="1270" actId="478"/>
          <ac:spMkLst>
            <pc:docMk/>
            <pc:sldMk cId="4146643734" sldId="413"/>
            <ac:spMk id="13" creationId="{1123D53F-A010-3873-4DCF-0BBBAE5F6514}"/>
          </ac:spMkLst>
        </pc:spChg>
        <pc:spChg chg="add del mod">
          <ac:chgData name="Natacha Crooks" userId="df6f74c6a2784893" providerId="LiveId" clId="{5D7212B5-A767-4A82-8218-BD49B4BD3D3E}" dt="2023-04-03T08:07:36.687" v="1277" actId="478"/>
          <ac:spMkLst>
            <pc:docMk/>
            <pc:sldMk cId="4146643734" sldId="413"/>
            <ac:spMk id="14" creationId="{2EA5A0AE-62A6-9426-52BB-69D0C84B7FE7}"/>
          </ac:spMkLst>
        </pc:spChg>
        <pc:spChg chg="add del mod">
          <ac:chgData name="Natacha Crooks" userId="df6f74c6a2784893" providerId="LiveId" clId="{5D7212B5-A767-4A82-8218-BD49B4BD3D3E}" dt="2023-04-03T08:33:48.085" v="1494" actId="478"/>
          <ac:spMkLst>
            <pc:docMk/>
            <pc:sldMk cId="4146643734" sldId="413"/>
            <ac:spMk id="64" creationId="{D221B8C2-8C4C-6668-8712-F31AC64AF7DF}"/>
          </ac:spMkLst>
        </pc:spChg>
        <pc:spChg chg="add mod">
          <ac:chgData name="Natacha Crooks" userId="df6f74c6a2784893" providerId="LiveId" clId="{5D7212B5-A767-4A82-8218-BD49B4BD3D3E}" dt="2023-04-03T08:36:48.559" v="1544" actId="1076"/>
          <ac:spMkLst>
            <pc:docMk/>
            <pc:sldMk cId="4146643734" sldId="413"/>
            <ac:spMk id="65" creationId="{F2C709C7-F938-E7DC-9D24-9033ECDBAFC0}"/>
          </ac:spMkLst>
        </pc:spChg>
        <pc:spChg chg="add mod">
          <ac:chgData name="Natacha Crooks" userId="df6f74c6a2784893" providerId="LiveId" clId="{5D7212B5-A767-4A82-8218-BD49B4BD3D3E}" dt="2023-04-03T08:36:13.402" v="1536" actId="164"/>
          <ac:spMkLst>
            <pc:docMk/>
            <pc:sldMk cId="4146643734" sldId="413"/>
            <ac:spMk id="66" creationId="{5DF7BA0E-289C-BCAA-2F97-DA266D9DB747}"/>
          </ac:spMkLst>
        </pc:spChg>
        <pc:spChg chg="add del mod">
          <ac:chgData name="Natacha Crooks" userId="df6f74c6a2784893" providerId="LiveId" clId="{5D7212B5-A767-4A82-8218-BD49B4BD3D3E}" dt="2023-04-03T08:37:46.441" v="1565" actId="478"/>
          <ac:spMkLst>
            <pc:docMk/>
            <pc:sldMk cId="4146643734" sldId="413"/>
            <ac:spMk id="68" creationId="{E0309D1A-5DEA-7986-A121-0C3D6E413E7F}"/>
          </ac:spMkLst>
        </pc:spChg>
        <pc:spChg chg="add mod">
          <ac:chgData name="Natacha Crooks" userId="df6f74c6a2784893" providerId="LiveId" clId="{5D7212B5-A767-4A82-8218-BD49B4BD3D3E}" dt="2023-04-03T08:39:20.644" v="1598" actId="1076"/>
          <ac:spMkLst>
            <pc:docMk/>
            <pc:sldMk cId="4146643734" sldId="413"/>
            <ac:spMk id="69" creationId="{0CD417C6-444D-51F0-C1B9-1E53C68B55A0}"/>
          </ac:spMkLst>
        </pc:spChg>
        <pc:spChg chg="mod">
          <ac:chgData name="Natacha Crooks" userId="df6f74c6a2784893" providerId="LiveId" clId="{5D7212B5-A767-4A82-8218-BD49B4BD3D3E}" dt="2023-04-03T08:38:50.624" v="1592" actId="20577"/>
          <ac:spMkLst>
            <pc:docMk/>
            <pc:sldMk cId="4146643734" sldId="413"/>
            <ac:spMk id="71" creationId="{A2A3A315-C04D-84BE-F5E8-2D3085F4AB7A}"/>
          </ac:spMkLst>
        </pc:spChg>
        <pc:spChg chg="mod">
          <ac:chgData name="Natacha Crooks" userId="df6f74c6a2784893" providerId="LiveId" clId="{5D7212B5-A767-4A82-8218-BD49B4BD3D3E}" dt="2023-04-03T08:38:35.987" v="1577"/>
          <ac:spMkLst>
            <pc:docMk/>
            <pc:sldMk cId="4146643734" sldId="413"/>
            <ac:spMk id="72" creationId="{1AE051CD-A103-0D9D-6666-7283985B8A67}"/>
          </ac:spMkLst>
        </pc:spChg>
        <pc:spChg chg="mod">
          <ac:chgData name="Natacha Crooks" userId="df6f74c6a2784893" providerId="LiveId" clId="{5D7212B5-A767-4A82-8218-BD49B4BD3D3E}" dt="2023-04-03T08:39:46.621" v="1624" actId="20577"/>
          <ac:spMkLst>
            <pc:docMk/>
            <pc:sldMk cId="4146643734" sldId="413"/>
            <ac:spMk id="74" creationId="{FE8D0A88-E49A-7584-E3D7-86D67FEED41C}"/>
          </ac:spMkLst>
        </pc:spChg>
        <pc:spChg chg="mod">
          <ac:chgData name="Natacha Crooks" userId="df6f74c6a2784893" providerId="LiveId" clId="{5D7212B5-A767-4A82-8218-BD49B4BD3D3E}" dt="2023-04-03T08:39:02.742" v="1594"/>
          <ac:spMkLst>
            <pc:docMk/>
            <pc:sldMk cId="4146643734" sldId="413"/>
            <ac:spMk id="75" creationId="{3E0DC5E8-D833-AE93-6D68-526C51BEE062}"/>
          </ac:spMkLst>
        </pc:spChg>
        <pc:spChg chg="mod">
          <ac:chgData name="Natacha Crooks" userId="df6f74c6a2784893" providerId="LiveId" clId="{5D7212B5-A767-4A82-8218-BD49B4BD3D3E}" dt="2023-04-03T08:40:27.102" v="1633" actId="1076"/>
          <ac:spMkLst>
            <pc:docMk/>
            <pc:sldMk cId="4146643734" sldId="413"/>
            <ac:spMk id="81" creationId="{2B676032-FA8C-DA25-3A74-5BBA861A07A7}"/>
          </ac:spMkLst>
        </pc:spChg>
        <pc:spChg chg="mod">
          <ac:chgData name="Natacha Crooks" userId="df6f74c6a2784893" providerId="LiveId" clId="{5D7212B5-A767-4A82-8218-BD49B4BD3D3E}" dt="2023-04-03T08:40:27.102" v="1633" actId="1076"/>
          <ac:spMkLst>
            <pc:docMk/>
            <pc:sldMk cId="4146643734" sldId="413"/>
            <ac:spMk id="82" creationId="{F5A4E8BD-338D-695A-6461-D7E632B0FE14}"/>
          </ac:spMkLst>
        </pc:spChg>
        <pc:spChg chg="add mod">
          <ac:chgData name="Natacha Crooks" userId="df6f74c6a2784893" providerId="LiveId" clId="{5D7212B5-A767-4A82-8218-BD49B4BD3D3E}" dt="2023-04-03T08:40:51.631" v="1658" actId="1076"/>
          <ac:spMkLst>
            <pc:docMk/>
            <pc:sldMk cId="4146643734" sldId="413"/>
            <ac:spMk id="83" creationId="{21042B68-1AFE-4DA8-8AC6-F8231B7C73C8}"/>
          </ac:spMkLst>
        </pc:spChg>
        <pc:grpChg chg="add del mod">
          <ac:chgData name="Natacha Crooks" userId="df6f74c6a2784893" providerId="LiveId" clId="{5D7212B5-A767-4A82-8218-BD49B4BD3D3E}" dt="2023-04-03T09:38:23.745" v="4021" actId="478"/>
          <ac:grpSpMkLst>
            <pc:docMk/>
            <pc:sldMk cId="4146643734" sldId="413"/>
            <ac:grpSpMk id="3" creationId="{A294AF03-8208-9189-FB27-9D5FAB59F5FB}"/>
          </ac:grpSpMkLst>
        </pc:grpChg>
        <pc:grpChg chg="add mod">
          <ac:chgData name="Natacha Crooks" userId="df6f74c6a2784893" providerId="LiveId" clId="{5D7212B5-A767-4A82-8218-BD49B4BD3D3E}" dt="2023-04-03T08:39:20.644" v="1598" actId="1076"/>
          <ac:grpSpMkLst>
            <pc:docMk/>
            <pc:sldMk cId="4146643734" sldId="413"/>
            <ac:grpSpMk id="8" creationId="{1226442F-228F-3B65-8A61-578A5CD43CBC}"/>
          </ac:grpSpMkLst>
        </pc:grpChg>
        <pc:grpChg chg="mod">
          <ac:chgData name="Natacha Crooks" userId="df6f74c6a2784893" providerId="LiveId" clId="{5D7212B5-A767-4A82-8218-BD49B4BD3D3E}" dt="2023-04-03T08:28:10.115" v="1411"/>
          <ac:grpSpMkLst>
            <pc:docMk/>
            <pc:sldMk cId="4146643734" sldId="413"/>
            <ac:grpSpMk id="42" creationId="{7D513ADF-8E54-CF69-B682-5C3B5CF412EF}"/>
          </ac:grpSpMkLst>
        </pc:grpChg>
        <pc:grpChg chg="add mod">
          <ac:chgData name="Natacha Crooks" userId="df6f74c6a2784893" providerId="LiveId" clId="{5D7212B5-A767-4A82-8218-BD49B4BD3D3E}" dt="2023-04-03T08:30:42.492" v="1435" actId="164"/>
          <ac:grpSpMkLst>
            <pc:docMk/>
            <pc:sldMk cId="4146643734" sldId="413"/>
            <ac:grpSpMk id="54" creationId="{DD5114E5-E917-9E53-18E2-4D8FF745C964}"/>
          </ac:grpSpMkLst>
        </pc:grpChg>
        <pc:grpChg chg="add mod">
          <ac:chgData name="Natacha Crooks" userId="df6f74c6a2784893" providerId="LiveId" clId="{5D7212B5-A767-4A82-8218-BD49B4BD3D3E}" dt="2023-04-03T08:39:57.591" v="1626" actId="1076"/>
          <ac:grpSpMkLst>
            <pc:docMk/>
            <pc:sldMk cId="4146643734" sldId="413"/>
            <ac:grpSpMk id="67" creationId="{A62E79FE-F136-B769-40B6-247D8D4E9699}"/>
          </ac:grpSpMkLst>
        </pc:grpChg>
        <pc:grpChg chg="add mod">
          <ac:chgData name="Natacha Crooks" userId="df6f74c6a2784893" providerId="LiveId" clId="{5D7212B5-A767-4A82-8218-BD49B4BD3D3E}" dt="2023-04-03T08:40:01.586" v="1627" actId="1076"/>
          <ac:grpSpMkLst>
            <pc:docMk/>
            <pc:sldMk cId="4146643734" sldId="413"/>
            <ac:grpSpMk id="70" creationId="{8DE74EFF-9313-6313-2FD9-8AAE8A6C023B}"/>
          </ac:grpSpMkLst>
        </pc:grpChg>
        <pc:grpChg chg="add mod">
          <ac:chgData name="Natacha Crooks" userId="df6f74c6a2784893" providerId="LiveId" clId="{5D7212B5-A767-4A82-8218-BD49B4BD3D3E}" dt="2023-04-03T08:40:04.223" v="1628" actId="1076"/>
          <ac:grpSpMkLst>
            <pc:docMk/>
            <pc:sldMk cId="4146643734" sldId="413"/>
            <ac:grpSpMk id="73" creationId="{78319FC0-E093-5C33-3E03-A9DA91498562}"/>
          </ac:grpSpMkLst>
        </pc:grpChg>
        <pc:grpChg chg="add mod">
          <ac:chgData name="Natacha Crooks" userId="df6f74c6a2784893" providerId="LiveId" clId="{5D7212B5-A767-4A82-8218-BD49B4BD3D3E}" dt="2023-04-03T08:40:27.102" v="1633" actId="1076"/>
          <ac:grpSpMkLst>
            <pc:docMk/>
            <pc:sldMk cId="4146643734" sldId="413"/>
            <ac:grpSpMk id="78" creationId="{CB2928BE-2557-3835-86D8-A2E79B89FE8F}"/>
          </ac:grpSpMkLst>
        </pc:grpChg>
        <pc:picChg chg="add del mod">
          <ac:chgData name="Natacha Crooks" userId="df6f74c6a2784893" providerId="LiveId" clId="{5D7212B5-A767-4A82-8218-BD49B4BD3D3E}" dt="2023-04-03T08:06:59.304" v="1245" actId="478"/>
          <ac:picMkLst>
            <pc:docMk/>
            <pc:sldMk cId="4146643734" sldId="413"/>
            <ac:picMk id="4" creationId="{16DDDD37-682E-4AD7-29D2-15C9DF625730}"/>
          </ac:picMkLst>
        </pc:picChg>
        <pc:picChg chg="add del mod">
          <ac:chgData name="Natacha Crooks" userId="df6f74c6a2784893" providerId="LiveId" clId="{5D7212B5-A767-4A82-8218-BD49B4BD3D3E}" dt="2023-04-03T08:06:59.304" v="1245" actId="478"/>
          <ac:picMkLst>
            <pc:docMk/>
            <pc:sldMk cId="4146643734" sldId="413"/>
            <ac:picMk id="5" creationId="{A3409C2A-30B2-6E92-2F4D-9AFF974FD5FD}"/>
          </ac:picMkLst>
        </pc:picChg>
        <pc:picChg chg="add del mod">
          <ac:chgData name="Natacha Crooks" userId="df6f74c6a2784893" providerId="LiveId" clId="{5D7212B5-A767-4A82-8218-BD49B4BD3D3E}" dt="2023-04-03T08:06:59.304" v="1245" actId="478"/>
          <ac:picMkLst>
            <pc:docMk/>
            <pc:sldMk cId="4146643734" sldId="413"/>
            <ac:picMk id="6" creationId="{A1749075-19D7-E84D-033A-6B5ABB27BA98}"/>
          </ac:picMkLst>
        </pc:picChg>
        <pc:picChg chg="add del mod">
          <ac:chgData name="Natacha Crooks" userId="df6f74c6a2784893" providerId="LiveId" clId="{5D7212B5-A767-4A82-8218-BD49B4BD3D3E}" dt="2023-04-03T08:06:59.304" v="1245" actId="478"/>
          <ac:picMkLst>
            <pc:docMk/>
            <pc:sldMk cId="4146643734" sldId="413"/>
            <ac:picMk id="7" creationId="{B63BB48B-243A-0128-1FA2-BB21765DF002}"/>
          </ac:picMkLst>
        </pc:picChg>
        <pc:picChg chg="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9" creationId="{B829E0FB-C258-7D8B-9F3A-82475F82E173}"/>
          </ac:picMkLst>
        </pc:picChg>
        <pc:picChg chg="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10" creationId="{217ED372-5367-F84A-2E26-3501F6067A93}"/>
          </ac:picMkLst>
        </pc:picChg>
        <pc:picChg chg="add del mod">
          <ac:chgData name="Natacha Crooks" userId="df6f74c6a2784893" providerId="LiveId" clId="{5D7212B5-A767-4A82-8218-BD49B4BD3D3E}" dt="2023-04-03T08:12:19.857" v="1380" actId="478"/>
          <ac:picMkLst>
            <pc:docMk/>
            <pc:sldMk cId="4146643734" sldId="413"/>
            <ac:picMk id="15" creationId="{E16F1B68-35DC-AE9F-BDB2-3D44295557C8}"/>
          </ac:picMkLst>
        </pc:picChg>
        <pc:picChg chg="add del mod">
          <ac:chgData name="Natacha Crooks" userId="df6f74c6a2784893" providerId="LiveId" clId="{5D7212B5-A767-4A82-8218-BD49B4BD3D3E}" dt="2023-04-03T08:12:19.857" v="1380" actId="478"/>
          <ac:picMkLst>
            <pc:docMk/>
            <pc:sldMk cId="4146643734" sldId="413"/>
            <ac:picMk id="16" creationId="{32815BC2-E838-FD8D-BB48-76AD08E059FD}"/>
          </ac:picMkLst>
        </pc:picChg>
        <pc:picChg chg="add del mod">
          <ac:chgData name="Natacha Crooks" userId="df6f74c6a2784893" providerId="LiveId" clId="{5D7212B5-A767-4A82-8218-BD49B4BD3D3E}" dt="2023-04-03T08:12:19.857" v="1380" actId="478"/>
          <ac:picMkLst>
            <pc:docMk/>
            <pc:sldMk cId="4146643734" sldId="413"/>
            <ac:picMk id="17" creationId="{F869FBEE-7755-C30D-1BB5-9AD8972BB1E4}"/>
          </ac:picMkLst>
        </pc:picChg>
        <pc:picChg chg="add del mod">
          <ac:chgData name="Natacha Crooks" userId="df6f74c6a2784893" providerId="LiveId" clId="{5D7212B5-A767-4A82-8218-BD49B4BD3D3E}" dt="2023-04-03T08:12:19.857" v="1380" actId="478"/>
          <ac:picMkLst>
            <pc:docMk/>
            <pc:sldMk cId="4146643734" sldId="413"/>
            <ac:picMk id="18" creationId="{0FBCF550-063B-884F-BC61-BAC4E0CC33C7}"/>
          </ac:picMkLst>
        </pc:picChg>
        <pc:picChg chg="add del 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24" creationId="{DF48452C-6326-E0D8-F6C2-BD974C727CC1}"/>
          </ac:picMkLst>
        </pc:picChg>
        <pc:picChg chg="add del 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25" creationId="{2F88AE4B-5051-03E5-A5E5-930C8188F0F0}"/>
          </ac:picMkLst>
        </pc:picChg>
        <pc:picChg chg="add del 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26" creationId="{5D7227E3-5073-4F6D-3F27-F5E8E84210D9}"/>
          </ac:picMkLst>
        </pc:picChg>
        <pc:picChg chg="add del mo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27" creationId="{51E448A1-B47E-67B8-1815-6777893F3153}"/>
          </ac:picMkLst>
        </pc:picChg>
        <pc:picChg chg="add mod ord">
          <ac:chgData name="Natacha Crooks" userId="df6f74c6a2784893" providerId="LiveId" clId="{5D7212B5-A767-4A82-8218-BD49B4BD3D3E}" dt="2023-04-03T08:39:20.644" v="1598" actId="1076"/>
          <ac:picMkLst>
            <pc:docMk/>
            <pc:sldMk cId="4146643734" sldId="413"/>
            <ac:picMk id="32" creationId="{3703EACB-6911-DD61-79AD-6991E80C7848}"/>
          </ac:picMkLst>
        </pc:picChg>
        <pc:picChg chg="add del mod">
          <ac:chgData name="Natacha Crooks" userId="df6f74c6a2784893" providerId="LiveId" clId="{5D7212B5-A767-4A82-8218-BD49B4BD3D3E}" dt="2023-04-03T08:32:27.550" v="1458" actId="478"/>
          <ac:picMkLst>
            <pc:docMk/>
            <pc:sldMk cId="4146643734" sldId="413"/>
            <ac:picMk id="56" creationId="{5B319BAE-DDCC-28B4-D6F9-0C896A8E6815}"/>
          </ac:picMkLst>
        </pc:picChg>
        <pc:picChg chg="add del mod">
          <ac:chgData name="Natacha Crooks" userId="df6f74c6a2784893" providerId="LiveId" clId="{5D7212B5-A767-4A82-8218-BD49B4BD3D3E}" dt="2023-04-03T08:32:27.550" v="1458" actId="478"/>
          <ac:picMkLst>
            <pc:docMk/>
            <pc:sldMk cId="4146643734" sldId="413"/>
            <ac:picMk id="57" creationId="{7C48D890-0740-D91B-0292-5C140BF9C46F}"/>
          </ac:picMkLst>
        </pc:picChg>
        <pc:picChg chg="add del mod">
          <ac:chgData name="Natacha Crooks" userId="df6f74c6a2784893" providerId="LiveId" clId="{5D7212B5-A767-4A82-8218-BD49B4BD3D3E}" dt="2023-04-03T08:32:27.550" v="1458" actId="478"/>
          <ac:picMkLst>
            <pc:docMk/>
            <pc:sldMk cId="4146643734" sldId="413"/>
            <ac:picMk id="58" creationId="{55EA2AA0-304C-4EAD-F652-B8F7FCB73152}"/>
          </ac:picMkLst>
        </pc:picChg>
        <pc:picChg chg="add del mod">
          <ac:chgData name="Natacha Crooks" userId="df6f74c6a2784893" providerId="LiveId" clId="{5D7212B5-A767-4A82-8218-BD49B4BD3D3E}" dt="2023-04-03T08:32:27.550" v="1458" actId="478"/>
          <ac:picMkLst>
            <pc:docMk/>
            <pc:sldMk cId="4146643734" sldId="413"/>
            <ac:picMk id="59" creationId="{8EDE4E38-81EC-1DD0-3612-F159C032C64A}"/>
          </ac:picMkLst>
        </pc:picChg>
        <pc:picChg chg="add del mod">
          <ac:chgData name="Natacha Crooks" userId="df6f74c6a2784893" providerId="LiveId" clId="{5D7212B5-A767-4A82-8218-BD49B4BD3D3E}" dt="2023-04-03T08:32:46.367" v="1462" actId="478"/>
          <ac:picMkLst>
            <pc:docMk/>
            <pc:sldMk cId="4146643734" sldId="413"/>
            <ac:picMk id="60" creationId="{D6300015-62C8-D391-310E-73FDAEC59AB2}"/>
          </ac:picMkLst>
        </pc:picChg>
        <pc:picChg chg="add del mod">
          <ac:chgData name="Natacha Crooks" userId="df6f74c6a2784893" providerId="LiveId" clId="{5D7212B5-A767-4A82-8218-BD49B4BD3D3E}" dt="2023-04-03T08:32:46.367" v="1462" actId="478"/>
          <ac:picMkLst>
            <pc:docMk/>
            <pc:sldMk cId="4146643734" sldId="413"/>
            <ac:picMk id="61" creationId="{0F2336AD-ABDF-B80F-E986-C2D4623DB405}"/>
          </ac:picMkLst>
        </pc:picChg>
        <pc:picChg chg="add del mod">
          <ac:chgData name="Natacha Crooks" userId="df6f74c6a2784893" providerId="LiveId" clId="{5D7212B5-A767-4A82-8218-BD49B4BD3D3E}" dt="2023-04-03T08:32:46.367" v="1462" actId="478"/>
          <ac:picMkLst>
            <pc:docMk/>
            <pc:sldMk cId="4146643734" sldId="413"/>
            <ac:picMk id="62" creationId="{A0024F14-5F00-E12B-5B16-A2857460CC65}"/>
          </ac:picMkLst>
        </pc:picChg>
        <pc:picChg chg="add del mod">
          <ac:chgData name="Natacha Crooks" userId="df6f74c6a2784893" providerId="LiveId" clId="{5D7212B5-A767-4A82-8218-BD49B4BD3D3E}" dt="2023-04-03T08:32:46.367" v="1462" actId="478"/>
          <ac:picMkLst>
            <pc:docMk/>
            <pc:sldMk cId="4146643734" sldId="413"/>
            <ac:picMk id="63" creationId="{87265904-4EEA-4375-E012-A38F49228DDA}"/>
          </ac:picMkLst>
        </pc:picChg>
        <pc:picChg chg="mod">
          <ac:chgData name="Natacha Crooks" userId="df6f74c6a2784893" providerId="LiveId" clId="{5D7212B5-A767-4A82-8218-BD49B4BD3D3E}" dt="2023-04-03T08:40:27.102" v="1633" actId="1076"/>
          <ac:picMkLst>
            <pc:docMk/>
            <pc:sldMk cId="4146643734" sldId="413"/>
            <ac:picMk id="79" creationId="{FA3BB251-5DAB-0FD0-1619-8BD2CD0C3EA1}"/>
          </ac:picMkLst>
        </pc:picChg>
        <pc:picChg chg="mod">
          <ac:chgData name="Natacha Crooks" userId="df6f74c6a2784893" providerId="LiveId" clId="{5D7212B5-A767-4A82-8218-BD49B4BD3D3E}" dt="2023-04-03T08:40:27.102" v="1633" actId="1076"/>
          <ac:picMkLst>
            <pc:docMk/>
            <pc:sldMk cId="4146643734" sldId="413"/>
            <ac:picMk id="80" creationId="{04CB4373-6EF6-CDDF-4BA6-005217DA3AE4}"/>
          </ac:picMkLst>
        </pc:picChg>
        <pc:inkChg chg="add del">
          <ac:chgData name="Natacha Crooks" userId="df6f74c6a2784893" providerId="LiveId" clId="{5D7212B5-A767-4A82-8218-BD49B4BD3D3E}" dt="2023-04-03T08:27:47.577" v="1405" actId="9405"/>
          <ac:inkMkLst>
            <pc:docMk/>
            <pc:sldMk cId="4146643734" sldId="413"/>
            <ac:inkMk id="33" creationId="{400C4B7C-8D51-C677-FA13-044476B7F87A}"/>
          </ac:inkMkLst>
        </pc:inkChg>
        <pc:inkChg chg="add del">
          <ac:chgData name="Natacha Crooks" userId="df6f74c6a2784893" providerId="LiveId" clId="{5D7212B5-A767-4A82-8218-BD49B4BD3D3E}" dt="2023-04-03T08:27:47.140" v="1404" actId="9405"/>
          <ac:inkMkLst>
            <pc:docMk/>
            <pc:sldMk cId="4146643734" sldId="413"/>
            <ac:inkMk id="34" creationId="{B2D1924F-9B1D-66FB-94A8-9137AE5EF4AE}"/>
          </ac:inkMkLst>
        </pc:inkChg>
        <pc:inkChg chg="add del">
          <ac:chgData name="Natacha Crooks" userId="df6f74c6a2784893" providerId="LiveId" clId="{5D7212B5-A767-4A82-8218-BD49B4BD3D3E}" dt="2023-04-03T08:27:30.622" v="1397" actId="9405"/>
          <ac:inkMkLst>
            <pc:docMk/>
            <pc:sldMk cId="4146643734" sldId="413"/>
            <ac:inkMk id="35" creationId="{9FD9F42D-C176-18E9-4A11-E50CA6F16228}"/>
          </ac:inkMkLst>
        </pc:inkChg>
        <pc:inkChg chg="add del">
          <ac:chgData name="Natacha Crooks" userId="df6f74c6a2784893" providerId="LiveId" clId="{5D7212B5-A767-4A82-8218-BD49B4BD3D3E}" dt="2023-04-03T08:27:46.735" v="1403" actId="9405"/>
          <ac:inkMkLst>
            <pc:docMk/>
            <pc:sldMk cId="4146643734" sldId="413"/>
            <ac:inkMk id="36" creationId="{EDDE074C-0A30-B5FD-E3E9-4620ACF8CCED}"/>
          </ac:inkMkLst>
        </pc:inkChg>
        <pc:inkChg chg="add del">
          <ac:chgData name="Natacha Crooks" userId="df6f74c6a2784893" providerId="LiveId" clId="{5D7212B5-A767-4A82-8218-BD49B4BD3D3E}" dt="2023-04-03T08:27:46.330" v="1402" actId="9405"/>
          <ac:inkMkLst>
            <pc:docMk/>
            <pc:sldMk cId="4146643734" sldId="413"/>
            <ac:inkMk id="37" creationId="{01A6FBAB-B3F3-81F5-18E5-2D6A499CDAC4}"/>
          </ac:inkMkLst>
        </pc:inkChg>
        <pc:inkChg chg="add del">
          <ac:chgData name="Natacha Crooks" userId="df6f74c6a2784893" providerId="LiveId" clId="{5D7212B5-A767-4A82-8218-BD49B4BD3D3E}" dt="2023-04-03T08:27:46.043" v="1401" actId="9405"/>
          <ac:inkMkLst>
            <pc:docMk/>
            <pc:sldMk cId="4146643734" sldId="413"/>
            <ac:inkMk id="38" creationId="{8C694F3C-3BF4-38A5-5B15-DC1C782790B3}"/>
          </ac:inkMkLst>
        </pc:inkChg>
        <pc:inkChg chg="add del mod">
          <ac:chgData name="Natacha Crooks" userId="df6f74c6a2784893" providerId="LiveId" clId="{5D7212B5-A767-4A82-8218-BD49B4BD3D3E}" dt="2023-04-03T08:30:45.620" v="1445" actId="9405"/>
          <ac:inkMkLst>
            <pc:docMk/>
            <pc:sldMk cId="4146643734" sldId="413"/>
            <ac:inkMk id="39" creationId="{B7FA92CB-A7DC-4544-3692-836F1E077FF9}"/>
          </ac:inkMkLst>
        </pc:inkChg>
        <pc:inkChg chg="add del mod">
          <ac:chgData name="Natacha Crooks" userId="df6f74c6a2784893" providerId="LiveId" clId="{5D7212B5-A767-4A82-8218-BD49B4BD3D3E}" dt="2023-04-03T08:28:13.805" v="1412" actId="9405"/>
          <ac:inkMkLst>
            <pc:docMk/>
            <pc:sldMk cId="4146643734" sldId="413"/>
            <ac:inkMk id="40" creationId="{1AB5468A-BF4F-38D9-145F-0DC25792802A}"/>
          </ac:inkMkLst>
        </pc:inkChg>
        <pc:inkChg chg="add del mod">
          <ac:chgData name="Natacha Crooks" userId="df6f74c6a2784893" providerId="LiveId" clId="{5D7212B5-A767-4A82-8218-BD49B4BD3D3E}" dt="2023-04-03T08:28:10.115" v="1411"/>
          <ac:inkMkLst>
            <pc:docMk/>
            <pc:sldMk cId="4146643734" sldId="413"/>
            <ac:inkMk id="41" creationId="{911CF7BD-264B-534E-FBBD-EB049FF22E2B}"/>
          </ac:inkMkLst>
        </pc:inkChg>
        <pc:inkChg chg="add del mod">
          <ac:chgData name="Natacha Crooks" userId="df6f74c6a2784893" providerId="LiveId" clId="{5D7212B5-A767-4A82-8218-BD49B4BD3D3E}" dt="2023-04-03T08:30:45.262" v="1444" actId="9405"/>
          <ac:inkMkLst>
            <pc:docMk/>
            <pc:sldMk cId="4146643734" sldId="413"/>
            <ac:inkMk id="43" creationId="{C7DD505F-7175-0A7F-1C5D-73E4F29712AB}"/>
          </ac:inkMkLst>
        </pc:inkChg>
        <pc:inkChg chg="add del mod">
          <ac:chgData name="Natacha Crooks" userId="df6f74c6a2784893" providerId="LiveId" clId="{5D7212B5-A767-4A82-8218-BD49B4BD3D3E}" dt="2023-04-03T08:30:44.950" v="1443" actId="9405"/>
          <ac:inkMkLst>
            <pc:docMk/>
            <pc:sldMk cId="4146643734" sldId="413"/>
            <ac:inkMk id="44" creationId="{74CF834D-2F1F-229C-2CAF-61E8A658515F}"/>
          </ac:inkMkLst>
        </pc:inkChg>
        <pc:inkChg chg="add del">
          <ac:chgData name="Natacha Crooks" userId="df6f74c6a2784893" providerId="LiveId" clId="{5D7212B5-A767-4A82-8218-BD49B4BD3D3E}" dt="2023-04-03T08:28:35.805" v="1416" actId="9405"/>
          <ac:inkMkLst>
            <pc:docMk/>
            <pc:sldMk cId="4146643734" sldId="413"/>
            <ac:inkMk id="45" creationId="{A4034609-99B6-531F-109D-42BA4CFDE7DF}"/>
          </ac:inkMkLst>
        </pc:inkChg>
        <pc:inkChg chg="add del mod">
          <ac:chgData name="Natacha Crooks" userId="df6f74c6a2784893" providerId="LiveId" clId="{5D7212B5-A767-4A82-8218-BD49B4BD3D3E}" dt="2023-04-03T08:30:44.764" v="1442" actId="9405"/>
          <ac:inkMkLst>
            <pc:docMk/>
            <pc:sldMk cId="4146643734" sldId="413"/>
            <ac:inkMk id="46" creationId="{3E07BE03-D0C0-41B2-46D1-B4E2269846D6}"/>
          </ac:inkMkLst>
        </pc:inkChg>
        <pc:inkChg chg="add del mod">
          <ac:chgData name="Natacha Crooks" userId="df6f74c6a2784893" providerId="LiveId" clId="{5D7212B5-A767-4A82-8218-BD49B4BD3D3E}" dt="2023-04-03T08:30:44.663" v="1441" actId="9405"/>
          <ac:inkMkLst>
            <pc:docMk/>
            <pc:sldMk cId="4146643734" sldId="413"/>
            <ac:inkMk id="47" creationId="{0D4E9CEC-F860-B033-11A4-25171964E0B4}"/>
          </ac:inkMkLst>
        </pc:inkChg>
        <pc:inkChg chg="add del mod">
          <ac:chgData name="Natacha Crooks" userId="df6f74c6a2784893" providerId="LiveId" clId="{5D7212B5-A767-4A82-8218-BD49B4BD3D3E}" dt="2023-04-03T08:30:44.381" v="1440" actId="9405"/>
          <ac:inkMkLst>
            <pc:docMk/>
            <pc:sldMk cId="4146643734" sldId="413"/>
            <ac:inkMk id="48" creationId="{21549421-09AE-9A64-8E26-21AA3A7975F5}"/>
          </ac:inkMkLst>
        </pc:inkChg>
        <pc:inkChg chg="add del">
          <ac:chgData name="Natacha Crooks" userId="df6f74c6a2784893" providerId="LiveId" clId="{5D7212B5-A767-4A82-8218-BD49B4BD3D3E}" dt="2023-04-03T08:29:17.133" v="1421" actId="9405"/>
          <ac:inkMkLst>
            <pc:docMk/>
            <pc:sldMk cId="4146643734" sldId="413"/>
            <ac:inkMk id="49" creationId="{717C7884-479C-4C89-FB16-EBEF56EF3E1D}"/>
          </ac:inkMkLst>
        </pc:inkChg>
        <pc:inkChg chg="add del mod">
          <ac:chgData name="Natacha Crooks" userId="df6f74c6a2784893" providerId="LiveId" clId="{5D7212B5-A767-4A82-8218-BD49B4BD3D3E}" dt="2023-04-03T08:30:44.113" v="1439" actId="9405"/>
          <ac:inkMkLst>
            <pc:docMk/>
            <pc:sldMk cId="4146643734" sldId="413"/>
            <ac:inkMk id="50" creationId="{CAAE41ED-EE36-2F82-7808-DCFEFE739D05}"/>
          </ac:inkMkLst>
        </pc:inkChg>
        <pc:inkChg chg="add del mod">
          <ac:chgData name="Natacha Crooks" userId="df6f74c6a2784893" providerId="LiveId" clId="{5D7212B5-A767-4A82-8218-BD49B4BD3D3E}" dt="2023-04-03T08:30:44.107" v="1438" actId="9405"/>
          <ac:inkMkLst>
            <pc:docMk/>
            <pc:sldMk cId="4146643734" sldId="413"/>
            <ac:inkMk id="51" creationId="{70802382-5E0E-F127-2AED-6660CF8422B0}"/>
          </ac:inkMkLst>
        </pc:inkChg>
        <pc:inkChg chg="add del mod">
          <ac:chgData name="Natacha Crooks" userId="df6f74c6a2784893" providerId="LiveId" clId="{5D7212B5-A767-4A82-8218-BD49B4BD3D3E}" dt="2023-04-03T08:30:42.893" v="1437" actId="9405"/>
          <ac:inkMkLst>
            <pc:docMk/>
            <pc:sldMk cId="4146643734" sldId="413"/>
            <ac:inkMk id="52" creationId="{D7114E9C-1407-B479-AB6B-E2FDF997CD27}"/>
          </ac:inkMkLst>
        </pc:inkChg>
        <pc:inkChg chg="add del mod">
          <ac:chgData name="Natacha Crooks" userId="df6f74c6a2784893" providerId="LiveId" clId="{5D7212B5-A767-4A82-8218-BD49B4BD3D3E}" dt="2023-04-03T08:30:42.509" v="1436" actId="9405"/>
          <ac:inkMkLst>
            <pc:docMk/>
            <pc:sldMk cId="4146643734" sldId="413"/>
            <ac:inkMk id="53" creationId="{6BDC3AFB-A0D5-78BE-4C7D-5FB4C419892D}"/>
          </ac:inkMkLst>
        </pc:inkChg>
        <pc:cxnChg chg="add mod">
          <ac:chgData name="Natacha Crooks" userId="df6f74c6a2784893" providerId="LiveId" clId="{5D7212B5-A767-4A82-8218-BD49B4BD3D3E}" dt="2023-04-03T08:39:20.644" v="1598" actId="1076"/>
          <ac:cxnSpMkLst>
            <pc:docMk/>
            <pc:sldMk cId="4146643734" sldId="413"/>
            <ac:cxnSpMk id="19" creationId="{9D9A8E16-51CA-C2E2-88D4-1AA3173E2F62}"/>
          </ac:cxnSpMkLst>
        </pc:cxnChg>
        <pc:cxnChg chg="add mod">
          <ac:chgData name="Natacha Crooks" userId="df6f74c6a2784893" providerId="LiveId" clId="{5D7212B5-A767-4A82-8218-BD49B4BD3D3E}" dt="2023-04-03T08:40:18.500" v="1631" actId="14100"/>
          <ac:cxnSpMkLst>
            <pc:docMk/>
            <pc:sldMk cId="4146643734" sldId="413"/>
            <ac:cxnSpMk id="76" creationId="{69D4ACFD-85C5-A3C8-040F-6FF32071FBAD}"/>
          </ac:cxnSpMkLst>
        </pc:cxnChg>
      </pc:sldChg>
      <pc:sldChg chg="addSp delSp modSp add mod modAnim">
        <pc:chgData name="Natacha Crooks" userId="df6f74c6a2784893" providerId="LiveId" clId="{5D7212B5-A767-4A82-8218-BD49B4BD3D3E}" dt="2023-04-03T13:59:09.906" v="7794"/>
        <pc:sldMkLst>
          <pc:docMk/>
          <pc:sldMk cId="587047594" sldId="414"/>
        </pc:sldMkLst>
        <pc:spChg chg="mod">
          <ac:chgData name="Natacha Crooks" userId="df6f74c6a2784893" providerId="LiveId" clId="{5D7212B5-A767-4A82-8218-BD49B4BD3D3E}" dt="2023-04-03T08:42:54.095" v="1718" actId="20577"/>
          <ac:spMkLst>
            <pc:docMk/>
            <pc:sldMk cId="587047594" sldId="414"/>
            <ac:spMk id="2" creationId="{1775B082-14C7-0216-4DA0-9F4ADB4A7E36}"/>
          </ac:spMkLst>
        </pc:spChg>
        <pc:spChg chg="add mod">
          <ac:chgData name="Natacha Crooks" userId="df6f74c6a2784893" providerId="LiveId" clId="{5D7212B5-A767-4A82-8218-BD49B4BD3D3E}" dt="2023-04-03T09:37:52.662" v="3995" actId="6549"/>
          <ac:spMkLst>
            <pc:docMk/>
            <pc:sldMk cId="587047594" sldId="414"/>
            <ac:spMk id="3" creationId="{7D1FB18A-A70C-597D-A093-D6A53456A193}"/>
          </ac:spMkLst>
        </pc:spChg>
        <pc:spChg chg="mod">
          <ac:chgData name="Natacha Crooks" userId="df6f74c6a2784893" providerId="LiveId" clId="{5D7212B5-A767-4A82-8218-BD49B4BD3D3E}" dt="2023-04-03T08:46:23.524" v="2081" actId="1076"/>
          <ac:spMkLst>
            <pc:docMk/>
            <pc:sldMk cId="587047594" sldId="414"/>
            <ac:spMk id="7" creationId="{BFEF82B7-E383-5254-BBE4-74CADA194508}"/>
          </ac:spMkLst>
        </pc:spChg>
        <pc:spChg chg="mod">
          <ac:chgData name="Natacha Crooks" userId="df6f74c6a2784893" providerId="LiveId" clId="{5D7212B5-A767-4A82-8218-BD49B4BD3D3E}" dt="2023-04-03T08:46:23.524" v="2081" actId="1076"/>
          <ac:spMkLst>
            <pc:docMk/>
            <pc:sldMk cId="587047594" sldId="414"/>
            <ac:spMk id="13" creationId="{E40B2369-7422-9546-AD3C-A7A8D9FDECD8}"/>
          </ac:spMkLst>
        </pc:spChg>
        <pc:spChg chg="add del mod">
          <ac:chgData name="Natacha Crooks" userId="df6f74c6a2784893" providerId="LiveId" clId="{5D7212B5-A767-4A82-8218-BD49B4BD3D3E}" dt="2023-04-03T08:48:20.559" v="2220" actId="478"/>
          <ac:spMkLst>
            <pc:docMk/>
            <pc:sldMk cId="587047594" sldId="414"/>
            <ac:spMk id="18" creationId="{92F8052B-3CDC-EFC2-10CB-04822E8386F4}"/>
          </ac:spMkLst>
        </pc:spChg>
        <pc:spChg chg="add mod">
          <ac:chgData name="Natacha Crooks" userId="df6f74c6a2784893" providerId="LiveId" clId="{5D7212B5-A767-4A82-8218-BD49B4BD3D3E}" dt="2023-04-03T09:16:44.825" v="3753" actId="1076"/>
          <ac:spMkLst>
            <pc:docMk/>
            <pc:sldMk cId="587047594" sldId="414"/>
            <ac:spMk id="40" creationId="{3386A709-E889-672F-06A4-76A6AFC9ED54}"/>
          </ac:spMkLst>
        </pc:spChg>
        <pc:spChg chg="add mod">
          <ac:chgData name="Natacha Crooks" userId="df6f74c6a2784893" providerId="LiveId" clId="{5D7212B5-A767-4A82-8218-BD49B4BD3D3E}" dt="2023-04-03T09:17:00.551" v="3755" actId="1076"/>
          <ac:spMkLst>
            <pc:docMk/>
            <pc:sldMk cId="587047594" sldId="414"/>
            <ac:spMk id="41" creationId="{CEFBEB46-3775-3497-1642-CFB3B817C5D4}"/>
          </ac:spMkLst>
        </pc:spChg>
        <pc:spChg chg="add mod">
          <ac:chgData name="Natacha Crooks" userId="df6f74c6a2784893" providerId="LiveId" clId="{5D7212B5-A767-4A82-8218-BD49B4BD3D3E}" dt="2023-04-03T09:17:35.919" v="3762" actId="14100"/>
          <ac:spMkLst>
            <pc:docMk/>
            <pc:sldMk cId="587047594" sldId="414"/>
            <ac:spMk id="42" creationId="{FE1A2977-99EE-1406-7B6E-6AA44234EBA8}"/>
          </ac:spMkLst>
        </pc:spChg>
        <pc:spChg chg="add mod">
          <ac:chgData name="Natacha Crooks" userId="df6f74c6a2784893" providerId="LiveId" clId="{5D7212B5-A767-4A82-8218-BD49B4BD3D3E}" dt="2023-04-03T09:18:55.776" v="3787" actId="5793"/>
          <ac:spMkLst>
            <pc:docMk/>
            <pc:sldMk cId="587047594" sldId="414"/>
            <ac:spMk id="43" creationId="{858C64D7-4F1E-FD72-8350-4FD9F0411304}"/>
          </ac:spMkLst>
        </pc:spChg>
        <pc:spChg chg="add del mod">
          <ac:chgData name="Natacha Crooks" userId="df6f74c6a2784893" providerId="LiveId" clId="{5D7212B5-A767-4A82-8218-BD49B4BD3D3E}" dt="2023-04-03T09:17:57.279" v="3769" actId="478"/>
          <ac:spMkLst>
            <pc:docMk/>
            <pc:sldMk cId="587047594" sldId="414"/>
            <ac:spMk id="44" creationId="{8448FB55-3CE7-4ADF-A630-718FFA4AC5A1}"/>
          </ac:spMkLst>
        </pc:spChg>
        <pc:spChg chg="add mod">
          <ac:chgData name="Natacha Crooks" userId="df6f74c6a2784893" providerId="LiveId" clId="{5D7212B5-A767-4A82-8218-BD49B4BD3D3E}" dt="2023-04-03T09:19:17.998" v="3791" actId="14100"/>
          <ac:spMkLst>
            <pc:docMk/>
            <pc:sldMk cId="587047594" sldId="414"/>
            <ac:spMk id="45" creationId="{E1A72B78-0ABD-63BA-36B3-DA529C096E49}"/>
          </ac:spMkLst>
        </pc:spChg>
        <pc:spChg chg="add mod">
          <ac:chgData name="Natacha Crooks" userId="df6f74c6a2784893" providerId="LiveId" clId="{5D7212B5-A767-4A82-8218-BD49B4BD3D3E}" dt="2023-04-03T09:37:20.159" v="3962" actId="14100"/>
          <ac:spMkLst>
            <pc:docMk/>
            <pc:sldMk cId="587047594" sldId="414"/>
            <ac:spMk id="46" creationId="{8B3C7AAC-7853-2B89-9E9D-8955BBAA7C9D}"/>
          </ac:spMkLst>
        </pc:spChg>
        <pc:spChg chg="add mod">
          <ac:chgData name="Natacha Crooks" userId="df6f74c6a2784893" providerId="LiveId" clId="{5D7212B5-A767-4A82-8218-BD49B4BD3D3E}" dt="2023-04-03T09:19:10.621" v="3790" actId="14100"/>
          <ac:spMkLst>
            <pc:docMk/>
            <pc:sldMk cId="587047594" sldId="414"/>
            <ac:spMk id="47" creationId="{343EF2A1-188F-41DA-4D62-8BBE2D130293}"/>
          </ac:spMkLst>
        </pc:spChg>
        <pc:spChg chg="add mod">
          <ac:chgData name="Natacha Crooks" userId="df6f74c6a2784893" providerId="LiveId" clId="{5D7212B5-A767-4A82-8218-BD49B4BD3D3E}" dt="2023-04-03T09:37:26.297" v="3964" actId="14100"/>
          <ac:spMkLst>
            <pc:docMk/>
            <pc:sldMk cId="587047594" sldId="414"/>
            <ac:spMk id="48" creationId="{966DA3F5-C581-8DDC-F72D-E6025146D3BE}"/>
          </ac:spMkLst>
        </pc:spChg>
        <pc:spChg chg="del">
          <ac:chgData name="Natacha Crooks" userId="df6f74c6a2784893" providerId="LiveId" clId="{5D7212B5-A767-4A82-8218-BD49B4BD3D3E}" dt="2023-04-03T09:15:04.357" v="3735" actId="478"/>
          <ac:spMkLst>
            <pc:docMk/>
            <pc:sldMk cId="587047594" sldId="414"/>
            <ac:spMk id="69" creationId="{0CD417C6-444D-51F0-C1B9-1E53C68B55A0}"/>
          </ac:spMkLst>
        </pc:spChg>
        <pc:spChg chg="del">
          <ac:chgData name="Natacha Crooks" userId="df6f74c6a2784893" providerId="LiveId" clId="{5D7212B5-A767-4A82-8218-BD49B4BD3D3E}" dt="2023-04-03T08:42:59.349" v="1719" actId="478"/>
          <ac:spMkLst>
            <pc:docMk/>
            <pc:sldMk cId="587047594" sldId="414"/>
            <ac:spMk id="83" creationId="{21042B68-1AFE-4DA8-8AC6-F8231B7C73C8}"/>
          </ac:spMkLst>
        </pc:spChg>
        <pc:grpChg chg="add del mod">
          <ac:chgData name="Natacha Crooks" userId="df6f74c6a2784893" providerId="LiveId" clId="{5D7212B5-A767-4A82-8218-BD49B4BD3D3E}" dt="2023-04-03T08:48:23.239" v="2221" actId="478"/>
          <ac:grpSpMkLst>
            <pc:docMk/>
            <pc:sldMk cId="587047594" sldId="414"/>
            <ac:grpSpMk id="4" creationId="{5F6F4D9F-8472-4461-0F5B-0F36787BA58B}"/>
          </ac:grpSpMkLst>
        </pc:grpChg>
        <pc:grpChg chg="del">
          <ac:chgData name="Natacha Crooks" userId="df6f74c6a2784893" providerId="LiveId" clId="{5D7212B5-A767-4A82-8218-BD49B4BD3D3E}" dt="2023-04-03T09:15:04.357" v="3735" actId="478"/>
          <ac:grpSpMkLst>
            <pc:docMk/>
            <pc:sldMk cId="587047594" sldId="414"/>
            <ac:grpSpMk id="8" creationId="{1226442F-228F-3B65-8A61-578A5CD43CBC}"/>
          </ac:grpSpMkLst>
        </pc:grpChg>
        <pc:grpChg chg="del">
          <ac:chgData name="Natacha Crooks" userId="df6f74c6a2784893" providerId="LiveId" clId="{5D7212B5-A767-4A82-8218-BD49B4BD3D3E}" dt="2023-04-03T08:43:08.692" v="1720" actId="478"/>
          <ac:grpSpMkLst>
            <pc:docMk/>
            <pc:sldMk cId="587047594" sldId="414"/>
            <ac:grpSpMk id="67" creationId="{A62E79FE-F136-B769-40B6-247D8D4E9699}"/>
          </ac:grpSpMkLst>
        </pc:grpChg>
        <pc:grpChg chg="del">
          <ac:chgData name="Natacha Crooks" userId="df6f74c6a2784893" providerId="LiveId" clId="{5D7212B5-A767-4A82-8218-BD49B4BD3D3E}" dt="2023-04-03T08:42:59.349" v="1719" actId="478"/>
          <ac:grpSpMkLst>
            <pc:docMk/>
            <pc:sldMk cId="587047594" sldId="414"/>
            <ac:grpSpMk id="70" creationId="{8DE74EFF-9313-6313-2FD9-8AAE8A6C023B}"/>
          </ac:grpSpMkLst>
        </pc:grpChg>
        <pc:grpChg chg="del">
          <ac:chgData name="Natacha Crooks" userId="df6f74c6a2784893" providerId="LiveId" clId="{5D7212B5-A767-4A82-8218-BD49B4BD3D3E}" dt="2023-04-03T08:42:59.349" v="1719" actId="478"/>
          <ac:grpSpMkLst>
            <pc:docMk/>
            <pc:sldMk cId="587047594" sldId="414"/>
            <ac:grpSpMk id="73" creationId="{78319FC0-E093-5C33-3E03-A9DA91498562}"/>
          </ac:grpSpMkLst>
        </pc:grpChg>
        <pc:grpChg chg="del">
          <ac:chgData name="Natacha Crooks" userId="df6f74c6a2784893" providerId="LiveId" clId="{5D7212B5-A767-4A82-8218-BD49B4BD3D3E}" dt="2023-04-03T08:42:59.349" v="1719" actId="478"/>
          <ac:grpSpMkLst>
            <pc:docMk/>
            <pc:sldMk cId="587047594" sldId="414"/>
            <ac:grpSpMk id="78" creationId="{CB2928BE-2557-3835-86D8-A2E79B89FE8F}"/>
          </ac:grpSpMkLst>
        </pc:grpChg>
        <pc:picChg chg="mod">
          <ac:chgData name="Natacha Crooks" userId="df6f74c6a2784893" providerId="LiveId" clId="{5D7212B5-A767-4A82-8218-BD49B4BD3D3E}" dt="2023-04-03T08:46:23.524" v="2081" actId="1076"/>
          <ac:picMkLst>
            <pc:docMk/>
            <pc:sldMk cId="587047594" sldId="414"/>
            <ac:picMk id="5" creationId="{8268C8A3-2761-58AD-01EC-37FBCEECC5A7}"/>
          </ac:picMkLst>
        </pc:picChg>
        <pc:picChg chg="mod">
          <ac:chgData name="Natacha Crooks" userId="df6f74c6a2784893" providerId="LiveId" clId="{5D7212B5-A767-4A82-8218-BD49B4BD3D3E}" dt="2023-04-03T08:46:23.524" v="2081" actId="1076"/>
          <ac:picMkLst>
            <pc:docMk/>
            <pc:sldMk cId="587047594" sldId="414"/>
            <ac:picMk id="6" creationId="{D8FB5F9B-DBE0-F121-1562-0B97D9E12D4F}"/>
          </ac:picMkLst>
        </pc:picChg>
        <pc:picChg chg="mod">
          <ac:chgData name="Natacha Crooks" userId="df6f74c6a2784893" providerId="LiveId" clId="{5D7212B5-A767-4A82-8218-BD49B4BD3D3E}" dt="2023-04-03T09:18:29.984" v="3780" actId="1076"/>
          <ac:picMkLst>
            <pc:docMk/>
            <pc:sldMk cId="587047594" sldId="414"/>
            <ac:picMk id="26" creationId="{5D7227E3-5073-4F6D-3F27-F5E8E84210D9}"/>
          </ac:picMkLst>
        </pc:picChg>
        <pc:picChg chg="add del mod">
          <ac:chgData name="Natacha Crooks" userId="df6f74c6a2784893" providerId="LiveId" clId="{5D7212B5-A767-4A82-8218-BD49B4BD3D3E}" dt="2023-04-03T08:47:25.257" v="2099" actId="478"/>
          <ac:picMkLst>
            <pc:docMk/>
            <pc:sldMk cId="587047594" sldId="414"/>
            <ac:picMk id="28" creationId="{F424869E-72EE-9E75-C18D-6CA333F50EE9}"/>
          </ac:picMkLst>
        </pc:picChg>
        <pc:picChg chg="add del mod">
          <ac:chgData name="Natacha Crooks" userId="df6f74c6a2784893" providerId="LiveId" clId="{5D7212B5-A767-4A82-8218-BD49B4BD3D3E}" dt="2023-04-03T08:47:25.257" v="2099" actId="478"/>
          <ac:picMkLst>
            <pc:docMk/>
            <pc:sldMk cId="587047594" sldId="414"/>
            <ac:picMk id="29" creationId="{764E8FD0-9B57-2DF2-1670-2DC7B62E6660}"/>
          </ac:picMkLst>
        </pc:picChg>
        <pc:picChg chg="add del mod">
          <ac:chgData name="Natacha Crooks" userId="df6f74c6a2784893" providerId="LiveId" clId="{5D7212B5-A767-4A82-8218-BD49B4BD3D3E}" dt="2023-04-03T08:47:25.257" v="2099" actId="478"/>
          <ac:picMkLst>
            <pc:docMk/>
            <pc:sldMk cId="587047594" sldId="414"/>
            <ac:picMk id="30" creationId="{804FA06D-D361-0DD4-6061-91CFA35B9FED}"/>
          </ac:picMkLst>
        </pc:picChg>
        <pc:picChg chg="add del mod">
          <ac:chgData name="Natacha Crooks" userId="df6f74c6a2784893" providerId="LiveId" clId="{5D7212B5-A767-4A82-8218-BD49B4BD3D3E}" dt="2023-04-03T08:47:25.257" v="2099" actId="478"/>
          <ac:picMkLst>
            <pc:docMk/>
            <pc:sldMk cId="587047594" sldId="414"/>
            <ac:picMk id="31" creationId="{67320476-FAE0-4D9C-F9A1-A942B7DC9847}"/>
          </ac:picMkLst>
        </pc:picChg>
        <pc:picChg chg="del">
          <ac:chgData name="Natacha Crooks" userId="df6f74c6a2784893" providerId="LiveId" clId="{5D7212B5-A767-4A82-8218-BD49B4BD3D3E}" dt="2023-04-03T09:15:06.530" v="3736" actId="478"/>
          <ac:picMkLst>
            <pc:docMk/>
            <pc:sldMk cId="587047594" sldId="414"/>
            <ac:picMk id="32" creationId="{3703EACB-6911-DD61-79AD-6991E80C7848}"/>
          </ac:picMkLst>
        </pc:picChg>
        <pc:inkChg chg="add del">
          <ac:chgData name="Natacha Crooks" userId="df6f74c6a2784893" providerId="LiveId" clId="{5D7212B5-A767-4A82-8218-BD49B4BD3D3E}" dt="2023-04-03T09:15:38.834" v="3742" actId="9405"/>
          <ac:inkMkLst>
            <pc:docMk/>
            <pc:sldMk cId="587047594" sldId="414"/>
            <ac:inkMk id="37" creationId="{DD89A608-47FF-6E04-57E1-09CBEA527AE8}"/>
          </ac:inkMkLst>
        </pc:inkChg>
        <pc:inkChg chg="add del">
          <ac:chgData name="Natacha Crooks" userId="df6f74c6a2784893" providerId="LiveId" clId="{5D7212B5-A767-4A82-8218-BD49B4BD3D3E}" dt="2023-04-03T09:16:04.891" v="3746" actId="9405"/>
          <ac:inkMkLst>
            <pc:docMk/>
            <pc:sldMk cId="587047594" sldId="414"/>
            <ac:inkMk id="38" creationId="{8D172205-B7E4-725E-C214-D2CE907CBCC5}"/>
          </ac:inkMkLst>
        </pc:inkChg>
        <pc:inkChg chg="add del">
          <ac:chgData name="Natacha Crooks" userId="df6f74c6a2784893" providerId="LiveId" clId="{5D7212B5-A767-4A82-8218-BD49B4BD3D3E}" dt="2023-04-03T09:16:04.490" v="3745" actId="9405"/>
          <ac:inkMkLst>
            <pc:docMk/>
            <pc:sldMk cId="587047594" sldId="414"/>
            <ac:inkMk id="39" creationId="{E41CBC6C-6627-DDE5-D711-EA38B1413BFD}"/>
          </ac:inkMkLst>
        </pc:inkChg>
        <pc:cxnChg chg="add del mod">
          <ac:chgData name="Natacha Crooks" userId="df6f74c6a2784893" providerId="LiveId" clId="{5D7212B5-A767-4A82-8218-BD49B4BD3D3E}" dt="2023-04-03T08:48:20.559" v="2220" actId="478"/>
          <ac:cxnSpMkLst>
            <pc:docMk/>
            <pc:sldMk cId="587047594" sldId="414"/>
            <ac:cxnSpMk id="14" creationId="{2E83A1CF-462E-3435-CF5F-9D4F62859D15}"/>
          </ac:cxnSpMkLst>
        </pc:cxnChg>
        <pc:cxnChg chg="del">
          <ac:chgData name="Natacha Crooks" userId="df6f74c6a2784893" providerId="LiveId" clId="{5D7212B5-A767-4A82-8218-BD49B4BD3D3E}" dt="2023-04-03T09:15:04.357" v="3735" actId="478"/>
          <ac:cxnSpMkLst>
            <pc:docMk/>
            <pc:sldMk cId="587047594" sldId="414"/>
            <ac:cxnSpMk id="19" creationId="{9D9A8E16-51CA-C2E2-88D4-1AA3173E2F62}"/>
          </ac:cxnSpMkLst>
        </pc:cxnChg>
        <pc:cxnChg chg="del">
          <ac:chgData name="Natacha Crooks" userId="df6f74c6a2784893" providerId="LiveId" clId="{5D7212B5-A767-4A82-8218-BD49B4BD3D3E}" dt="2023-04-03T08:42:59.349" v="1719" actId="478"/>
          <ac:cxnSpMkLst>
            <pc:docMk/>
            <pc:sldMk cId="587047594" sldId="414"/>
            <ac:cxnSpMk id="76" creationId="{69D4ACFD-85C5-A3C8-040F-6FF32071FBAD}"/>
          </ac:cxnSpMkLst>
        </pc:cxnChg>
      </pc:sldChg>
      <pc:sldChg chg="addSp delSp modSp add del mod">
        <pc:chgData name="Natacha Crooks" userId="df6f74c6a2784893" providerId="LiveId" clId="{5D7212B5-A767-4A82-8218-BD49B4BD3D3E}" dt="2023-04-03T09:19:39.073" v="3795" actId="47"/>
        <pc:sldMkLst>
          <pc:docMk/>
          <pc:sldMk cId="4214008763" sldId="415"/>
        </pc:sldMkLst>
        <pc:spChg chg="del mod">
          <ac:chgData name="Natacha Crooks" userId="df6f74c6a2784893" providerId="LiveId" clId="{5D7212B5-A767-4A82-8218-BD49B4BD3D3E}" dt="2023-04-03T08:48:40.846" v="2232" actId="478"/>
          <ac:spMkLst>
            <pc:docMk/>
            <pc:sldMk cId="4214008763" sldId="415"/>
            <ac:spMk id="3" creationId="{7D1FB18A-A70C-597D-A093-D6A53456A193}"/>
          </ac:spMkLst>
        </pc:spChg>
        <pc:grpChg chg="add mod">
          <ac:chgData name="Natacha Crooks" userId="df6f74c6a2784893" providerId="LiveId" clId="{5D7212B5-A767-4A82-8218-BD49B4BD3D3E}" dt="2023-04-03T08:49:24.914" v="2237" actId="1076"/>
          <ac:grpSpMkLst>
            <pc:docMk/>
            <pc:sldMk cId="4214008763" sldId="415"/>
            <ac:grpSpMk id="4" creationId="{7C3989D3-049C-A30D-3ADE-114EC0CD0E02}"/>
          </ac:grpSpMkLst>
        </pc:grpChg>
        <pc:grpChg chg="mod">
          <ac:chgData name="Natacha Crooks" userId="df6f74c6a2784893" providerId="LiveId" clId="{5D7212B5-A767-4A82-8218-BD49B4BD3D3E}" dt="2023-04-03T08:48:57.393" v="2233"/>
          <ac:grpSpMkLst>
            <pc:docMk/>
            <pc:sldMk cId="4214008763" sldId="415"/>
            <ac:grpSpMk id="5" creationId="{7AFB6A53-4210-B24F-7B11-C2678105886A}"/>
          </ac:grpSpMkLst>
        </pc:grpChg>
        <pc:grpChg chg="mod">
          <ac:chgData name="Natacha Crooks" userId="df6f74c6a2784893" providerId="LiveId" clId="{5D7212B5-A767-4A82-8218-BD49B4BD3D3E}" dt="2023-04-03T08:48:57.393" v="2233"/>
          <ac:grpSpMkLst>
            <pc:docMk/>
            <pc:sldMk cId="4214008763" sldId="415"/>
            <ac:grpSpMk id="7" creationId="{D5D46C77-D6E4-E7F3-002B-A4722FA7CC7A}"/>
          </ac:grpSpMkLst>
        </pc:grpChg>
        <pc:grpChg chg="mod">
          <ac:chgData name="Natacha Crooks" userId="df6f74c6a2784893" providerId="LiveId" clId="{5D7212B5-A767-4A82-8218-BD49B4BD3D3E}" dt="2023-04-03T08:48:57.393" v="2233"/>
          <ac:grpSpMkLst>
            <pc:docMk/>
            <pc:sldMk cId="4214008763" sldId="415"/>
            <ac:grpSpMk id="13" creationId="{F978E17F-3739-028A-2BD4-26B71FF3B8A7}"/>
          </ac:grpSpMkLst>
        </pc:grpChg>
        <pc:grpChg chg="mod">
          <ac:chgData name="Natacha Crooks" userId="df6f74c6a2784893" providerId="LiveId" clId="{5D7212B5-A767-4A82-8218-BD49B4BD3D3E}" dt="2023-04-03T08:48:57.393" v="2233"/>
          <ac:grpSpMkLst>
            <pc:docMk/>
            <pc:sldMk cId="4214008763" sldId="415"/>
            <ac:grpSpMk id="14" creationId="{C59A3EAD-A5D3-E2FF-92C0-D595A9410F7A}"/>
          </ac:grpSpMkLst>
        </pc:grpChg>
        <pc:grpChg chg="mod">
          <ac:chgData name="Natacha Crooks" userId="df6f74c6a2784893" providerId="LiveId" clId="{5D7212B5-A767-4A82-8218-BD49B4BD3D3E}" dt="2023-04-03T08:48:57.393" v="2233"/>
          <ac:grpSpMkLst>
            <pc:docMk/>
            <pc:sldMk cId="4214008763" sldId="415"/>
            <ac:grpSpMk id="18" creationId="{C6DC8230-C720-A8A0-FBEB-560D6DFA72B7}"/>
          </ac:grpSpMkLst>
        </pc:grpChg>
        <pc:grpChg chg="add mod">
          <ac:chgData name="Natacha Crooks" userId="df6f74c6a2784893" providerId="LiveId" clId="{5D7212B5-A767-4A82-8218-BD49B4BD3D3E}" dt="2023-04-03T08:49:50.384" v="2240" actId="1076"/>
          <ac:grpSpMkLst>
            <pc:docMk/>
            <pc:sldMk cId="4214008763" sldId="415"/>
            <ac:grpSpMk id="35" creationId="{0CADE5C4-8CD0-75FF-33C1-AE04DA72C03F}"/>
          </ac:grpSpMkLst>
        </pc:grpChg>
        <pc:grpChg chg="mod">
          <ac:chgData name="Natacha Crooks" userId="df6f74c6a2784893" providerId="LiveId" clId="{5D7212B5-A767-4A82-8218-BD49B4BD3D3E}" dt="2023-04-03T08:49:41.390" v="2238"/>
          <ac:grpSpMkLst>
            <pc:docMk/>
            <pc:sldMk cId="4214008763" sldId="415"/>
            <ac:grpSpMk id="36" creationId="{17C503D6-038D-8FA4-7A52-1604180D5DF0}"/>
          </ac:grpSpMkLst>
        </pc:grpChg>
        <pc:grpChg chg="mod">
          <ac:chgData name="Natacha Crooks" userId="df6f74c6a2784893" providerId="LiveId" clId="{5D7212B5-A767-4A82-8218-BD49B4BD3D3E}" dt="2023-04-03T08:49:41.390" v="2238"/>
          <ac:grpSpMkLst>
            <pc:docMk/>
            <pc:sldMk cId="4214008763" sldId="415"/>
            <ac:grpSpMk id="38" creationId="{C130B741-1D12-77E6-0A3C-9D6E80205EFB}"/>
          </ac:grpSpMkLst>
        </pc:grpChg>
        <pc:grpChg chg="mod">
          <ac:chgData name="Natacha Crooks" userId="df6f74c6a2784893" providerId="LiveId" clId="{5D7212B5-A767-4A82-8218-BD49B4BD3D3E}" dt="2023-04-03T08:49:41.390" v="2238"/>
          <ac:grpSpMkLst>
            <pc:docMk/>
            <pc:sldMk cId="4214008763" sldId="415"/>
            <ac:grpSpMk id="39" creationId="{77F3878F-ED83-98A8-CAB9-EDE827F02851}"/>
          </ac:grpSpMkLst>
        </pc:grpChg>
        <pc:grpChg chg="mod">
          <ac:chgData name="Natacha Crooks" userId="df6f74c6a2784893" providerId="LiveId" clId="{5D7212B5-A767-4A82-8218-BD49B4BD3D3E}" dt="2023-04-03T08:49:41.390" v="2238"/>
          <ac:grpSpMkLst>
            <pc:docMk/>
            <pc:sldMk cId="4214008763" sldId="415"/>
            <ac:grpSpMk id="40" creationId="{94604881-426E-1EE2-06EB-E8D62D01E094}"/>
          </ac:grpSpMkLst>
        </pc:grpChg>
        <pc:grpChg chg="mod">
          <ac:chgData name="Natacha Crooks" userId="df6f74c6a2784893" providerId="LiveId" clId="{5D7212B5-A767-4A82-8218-BD49B4BD3D3E}" dt="2023-04-03T08:49:41.390" v="2238"/>
          <ac:grpSpMkLst>
            <pc:docMk/>
            <pc:sldMk cId="4214008763" sldId="415"/>
            <ac:grpSpMk id="44" creationId="{7C02E919-AD0F-9A33-DD6B-FAC4C78EA005}"/>
          </ac:grpSpMkLst>
        </pc:grpChg>
        <pc:grpChg chg="del mod">
          <ac:chgData name="Natacha Crooks" userId="df6f74c6a2784893" providerId="LiveId" clId="{5D7212B5-A767-4A82-8218-BD49B4BD3D3E}" dt="2023-04-03T08:50:53.492" v="2256"/>
          <ac:grpSpMkLst>
            <pc:docMk/>
            <pc:sldMk cId="4214008763" sldId="415"/>
            <ac:grpSpMk id="64" creationId="{318A91A6-313F-0A72-8AD2-71AEF128DCAD}"/>
          </ac:grpSpMkLst>
        </pc:grpChg>
        <pc:grpChg chg="del mod">
          <ac:chgData name="Natacha Crooks" userId="df6f74c6a2784893" providerId="LiveId" clId="{5D7212B5-A767-4A82-8218-BD49B4BD3D3E}" dt="2023-04-03T08:51:08.913" v="2267"/>
          <ac:grpSpMkLst>
            <pc:docMk/>
            <pc:sldMk cId="4214008763" sldId="415"/>
            <ac:grpSpMk id="65" creationId="{9F4758C3-F464-6CF6-5104-C50FB830AF31}"/>
          </ac:grpSpMkLst>
        </pc:grpChg>
        <pc:grpChg chg="del mod">
          <ac:chgData name="Natacha Crooks" userId="df6f74c6a2784893" providerId="LiveId" clId="{5D7212B5-A767-4A82-8218-BD49B4BD3D3E}" dt="2023-04-03T08:51:14.916" v="2274"/>
          <ac:grpSpMkLst>
            <pc:docMk/>
            <pc:sldMk cId="4214008763" sldId="415"/>
            <ac:grpSpMk id="77" creationId="{C2B5B26D-8DB9-60D1-0F6C-E7AF548940E5}"/>
          </ac:grpSpMkLst>
        </pc:grpChg>
        <pc:grpChg chg="del mod">
          <ac:chgData name="Natacha Crooks" userId="df6f74c6a2784893" providerId="LiveId" clId="{5D7212B5-A767-4A82-8218-BD49B4BD3D3E}" dt="2023-04-03T08:51:14.916" v="2274"/>
          <ac:grpSpMkLst>
            <pc:docMk/>
            <pc:sldMk cId="4214008763" sldId="415"/>
            <ac:grpSpMk id="78" creationId="{3CBAE2F9-23B1-5E71-AC51-F9BDE70DEC19}"/>
          </ac:grpSpMkLst>
        </pc:grpChg>
        <pc:grpChg chg="del mod">
          <ac:chgData name="Natacha Crooks" userId="df6f74c6a2784893" providerId="LiveId" clId="{5D7212B5-A767-4A82-8218-BD49B4BD3D3E}" dt="2023-04-03T08:51:16.406" v="2276"/>
          <ac:grpSpMkLst>
            <pc:docMk/>
            <pc:sldMk cId="4214008763" sldId="415"/>
            <ac:grpSpMk id="85" creationId="{BD12BEA1-F69F-18C7-CA67-70D8109E820F}"/>
          </ac:grpSpMkLst>
        </pc:grpChg>
        <pc:grpChg chg="del mod">
          <ac:chgData name="Natacha Crooks" userId="df6f74c6a2784893" providerId="LiveId" clId="{5D7212B5-A767-4A82-8218-BD49B4BD3D3E}" dt="2023-04-03T08:51:25.821" v="2283"/>
          <ac:grpSpMkLst>
            <pc:docMk/>
            <pc:sldMk cId="4214008763" sldId="415"/>
            <ac:grpSpMk id="87" creationId="{75A919E1-A44D-FA48-F63E-65CA641BFF94}"/>
          </ac:grpSpMkLst>
        </pc:grpChg>
        <pc:grpChg chg="del mod">
          <ac:chgData name="Natacha Crooks" userId="df6f74c6a2784893" providerId="LiveId" clId="{5D7212B5-A767-4A82-8218-BD49B4BD3D3E}" dt="2023-04-03T08:52:20.176" v="2312" actId="478"/>
          <ac:grpSpMkLst>
            <pc:docMk/>
            <pc:sldMk cId="4214008763" sldId="415"/>
            <ac:grpSpMk id="94" creationId="{45A4288B-5064-4777-BF4D-A4EA59FDDE15}"/>
          </ac:grpSpMkLst>
        </pc:grpChg>
        <pc:grpChg chg="del mod">
          <ac:chgData name="Natacha Crooks" userId="df6f74c6a2784893" providerId="LiveId" clId="{5D7212B5-A767-4A82-8218-BD49B4BD3D3E}" dt="2023-04-03T08:52:20.176" v="2312" actId="478"/>
          <ac:grpSpMkLst>
            <pc:docMk/>
            <pc:sldMk cId="4214008763" sldId="415"/>
            <ac:grpSpMk id="99" creationId="{DF554C25-5BEF-599D-4BA0-E3A358C03193}"/>
          </ac:grpSpMkLst>
        </pc:grpChg>
        <pc:grpChg chg="del mod">
          <ac:chgData name="Natacha Crooks" userId="df6f74c6a2784893" providerId="LiveId" clId="{5D7212B5-A767-4A82-8218-BD49B4BD3D3E}" dt="2023-04-03T08:51:36.261" v="2294"/>
          <ac:grpSpMkLst>
            <pc:docMk/>
            <pc:sldMk cId="4214008763" sldId="415"/>
            <ac:grpSpMk id="103" creationId="{E8B5393A-9215-611E-AAA8-A81C6FC80C8D}"/>
          </ac:grpSpMkLst>
        </pc:grpChg>
        <pc:grpChg chg="del mod">
          <ac:chgData name="Natacha Crooks" userId="df6f74c6a2784893" providerId="LiveId" clId="{5D7212B5-A767-4A82-8218-BD49B4BD3D3E}" dt="2023-04-03T08:51:40.890" v="2299"/>
          <ac:grpSpMkLst>
            <pc:docMk/>
            <pc:sldMk cId="4214008763" sldId="415"/>
            <ac:grpSpMk id="105" creationId="{89B06E2F-9261-CF5F-B4B2-67538E1B54B0}"/>
          </ac:grpSpMkLst>
        </pc:grpChg>
        <pc:grpChg chg="del mod">
          <ac:chgData name="Natacha Crooks" userId="df6f74c6a2784893" providerId="LiveId" clId="{5D7212B5-A767-4A82-8218-BD49B4BD3D3E}" dt="2023-04-03T08:51:48.531" v="2303"/>
          <ac:grpSpMkLst>
            <pc:docMk/>
            <pc:sldMk cId="4214008763" sldId="415"/>
            <ac:grpSpMk id="110" creationId="{064E9B7C-5D24-5909-DA1A-0509BA680DAB}"/>
          </ac:grpSpMkLst>
        </pc:grpChg>
        <pc:grpChg chg="del mod">
          <ac:chgData name="Natacha Crooks" userId="df6f74c6a2784893" providerId="LiveId" clId="{5D7212B5-A767-4A82-8218-BD49B4BD3D3E}" dt="2023-04-03T08:51:51.283" v="2305"/>
          <ac:grpSpMkLst>
            <pc:docMk/>
            <pc:sldMk cId="4214008763" sldId="415"/>
            <ac:grpSpMk id="114" creationId="{A5DC4E4B-C5BD-EF53-D997-E3D08D63764B}"/>
          </ac:grpSpMkLst>
        </pc:grpChg>
        <pc:grpChg chg="del mod">
          <ac:chgData name="Natacha Crooks" userId="df6f74c6a2784893" providerId="LiveId" clId="{5D7212B5-A767-4A82-8218-BD49B4BD3D3E}" dt="2023-04-03T08:51:58.628" v="2311"/>
          <ac:grpSpMkLst>
            <pc:docMk/>
            <pc:sldMk cId="4214008763" sldId="415"/>
            <ac:grpSpMk id="116" creationId="{D952EBD0-3135-FDA4-2AF6-3C12DD931F10}"/>
          </ac:grpSpMkLst>
        </pc:grpChg>
        <pc:grpChg chg="del mod">
          <ac:chgData name="Natacha Crooks" userId="df6f74c6a2784893" providerId="LiveId" clId="{5D7212B5-A767-4A82-8218-BD49B4BD3D3E}" dt="2023-04-03T08:52:20.176" v="2312" actId="478"/>
          <ac:grpSpMkLst>
            <pc:docMk/>
            <pc:sldMk cId="4214008763" sldId="415"/>
            <ac:grpSpMk id="122" creationId="{644AC785-C787-3E3A-B522-212940845D2D}"/>
          </ac:grpSpMkLst>
        </pc:grpChg>
        <pc:picChg chg="mod">
          <ac:chgData name="Natacha Crooks" userId="df6f74c6a2784893" providerId="LiveId" clId="{5D7212B5-A767-4A82-8218-BD49B4BD3D3E}" dt="2023-04-03T08:48:57.393" v="2233"/>
          <ac:picMkLst>
            <pc:docMk/>
            <pc:sldMk cId="4214008763" sldId="415"/>
            <ac:picMk id="6" creationId="{43A66CC1-DFEF-DDA5-43E8-3F094C699C2D}"/>
          </ac:picMkLst>
        </pc:picChg>
        <pc:picChg chg="del">
          <ac:chgData name="Natacha Crooks" userId="df6f74c6a2784893" providerId="LiveId" clId="{5D7212B5-A767-4A82-8218-BD49B4BD3D3E}" dt="2023-04-03T08:49:10.314" v="2235" actId="478"/>
          <ac:picMkLst>
            <pc:docMk/>
            <pc:sldMk cId="4214008763" sldId="415"/>
            <ac:picMk id="26" creationId="{5D7227E3-5073-4F6D-3F27-F5E8E84210D9}"/>
          </ac:picMkLst>
        </pc:picChg>
        <pc:picChg chg="mod">
          <ac:chgData name="Natacha Crooks" userId="df6f74c6a2784893" providerId="LiveId" clId="{5D7212B5-A767-4A82-8218-BD49B4BD3D3E}" dt="2023-04-03T08:49:24.914" v="2237" actId="1076"/>
          <ac:picMkLst>
            <pc:docMk/>
            <pc:sldMk cId="4214008763" sldId="415"/>
            <ac:picMk id="32" creationId="{3703EACB-6911-DD61-79AD-6991E80C7848}"/>
          </ac:picMkLst>
        </pc:picChg>
        <pc:picChg chg="add mod">
          <ac:chgData name="Natacha Crooks" userId="df6f74c6a2784893" providerId="LiveId" clId="{5D7212B5-A767-4A82-8218-BD49B4BD3D3E}" dt="2023-04-03T08:49:50.384" v="2240" actId="1076"/>
          <ac:picMkLst>
            <pc:docMk/>
            <pc:sldMk cId="4214008763" sldId="415"/>
            <ac:picMk id="33" creationId="{BB4B574F-9521-7C8A-5D12-2B45F3993400}"/>
          </ac:picMkLst>
        </pc:picChg>
        <pc:picChg chg="add mod">
          <ac:chgData name="Natacha Crooks" userId="df6f74c6a2784893" providerId="LiveId" clId="{5D7212B5-A767-4A82-8218-BD49B4BD3D3E}" dt="2023-04-03T08:49:50.384" v="2240" actId="1076"/>
          <ac:picMkLst>
            <pc:docMk/>
            <pc:sldMk cId="4214008763" sldId="415"/>
            <ac:picMk id="34" creationId="{11F9721D-CBCA-349B-AD3E-8B1B35AF7263}"/>
          </ac:picMkLst>
        </pc:picChg>
        <pc:picChg chg="mod">
          <ac:chgData name="Natacha Crooks" userId="df6f74c6a2784893" providerId="LiveId" clId="{5D7212B5-A767-4A82-8218-BD49B4BD3D3E}" dt="2023-04-03T08:49:41.390" v="2238"/>
          <ac:picMkLst>
            <pc:docMk/>
            <pc:sldMk cId="4214008763" sldId="415"/>
            <ac:picMk id="37" creationId="{77E5DB3B-3D68-7411-9393-74690C010826}"/>
          </ac:picMkLst>
        </pc:picChg>
        <pc:picChg chg="add mod">
          <ac:chgData name="Natacha Crooks" userId="df6f74c6a2784893" providerId="LiveId" clId="{5D7212B5-A767-4A82-8218-BD49B4BD3D3E}" dt="2023-04-03T08:50:19.973" v="2243" actId="1076"/>
          <ac:picMkLst>
            <pc:docMk/>
            <pc:sldMk cId="4214008763" sldId="415"/>
            <ac:picMk id="52" creationId="{BA49A2D2-3EE0-4814-D492-E48EE15D84BA}"/>
          </ac:picMkLst>
        </pc:pic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15" creationId="{A06EF5F7-64A6-A6F8-EA6E-F1D69272CF6D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16" creationId="{C7101EB4-D66F-DFD1-DA85-36E7449A9F04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17" creationId="{24D6C5D3-06A6-6E5A-89BB-7F5699D9E77A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0" creationId="{B821736F-B748-B25A-C6B7-9BD69BBD04DD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1" creationId="{420268AD-0F88-C744-7EDE-6EF3D5A37009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2" creationId="{BF2C792B-7BAC-B6AD-9CE9-09FA878D2C57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3" creationId="{D832A488-4ED7-E402-6558-B46F05539B13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8" creationId="{A2E7E8A6-63C5-4F7C-A861-3361688F7E66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29" creationId="{A2642FC1-F546-4508-0236-6341A54288F3}"/>
          </ac:inkMkLst>
        </pc:inkChg>
        <pc:inkChg chg="mod">
          <ac:chgData name="Natacha Crooks" userId="df6f74c6a2784893" providerId="LiveId" clId="{5D7212B5-A767-4A82-8218-BD49B4BD3D3E}" dt="2023-04-03T08:48:57.393" v="2233"/>
          <ac:inkMkLst>
            <pc:docMk/>
            <pc:sldMk cId="4214008763" sldId="415"/>
            <ac:inkMk id="30" creationId="{F3041A57-56EC-FE5D-82D9-D21F7FDCA1EA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1" creationId="{CA27878A-8B01-CA94-96F9-F02075BA7B70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2" creationId="{8CF1F541-A91A-60DA-A7C7-195876087EF6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3" creationId="{DEFBE1B7-F128-2CF0-CB85-E2C20D653C6E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5" creationId="{094EFBF3-F72A-51E2-F0AB-DBB93F5236C4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6" creationId="{F90EF845-A505-BC6E-F30B-9E4A91F237AE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7" creationId="{7CE4520B-F536-1B2A-7D62-FF6F7E00C1AF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8" creationId="{F0866811-8513-DC83-5E4E-E4E98F6FB4E1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49" creationId="{205B7701-952B-1EA4-F1AF-19657F0BC9B0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50" creationId="{D924CFBC-8447-D76D-B848-836124D6DACA}"/>
          </ac:inkMkLst>
        </pc:inkChg>
        <pc:inkChg chg="mod">
          <ac:chgData name="Natacha Crooks" userId="df6f74c6a2784893" providerId="LiveId" clId="{5D7212B5-A767-4A82-8218-BD49B4BD3D3E}" dt="2023-04-03T08:49:41.390" v="2238"/>
          <ac:inkMkLst>
            <pc:docMk/>
            <pc:sldMk cId="4214008763" sldId="415"/>
            <ac:inkMk id="51" creationId="{AC450CE6-7A53-A67B-4978-2141889B44FC}"/>
          </ac:inkMkLst>
        </pc:inkChg>
        <pc:inkChg chg="add del">
          <ac:chgData name="Natacha Crooks" userId="df6f74c6a2784893" providerId="LiveId" clId="{5D7212B5-A767-4A82-8218-BD49B4BD3D3E}" dt="2023-04-03T08:50:30.495" v="2245"/>
          <ac:inkMkLst>
            <pc:docMk/>
            <pc:sldMk cId="4214008763" sldId="415"/>
            <ac:inkMk id="53" creationId="{EC367F4A-EFCB-CBD6-7D0C-0BC3D88C0A68}"/>
          </ac:inkMkLst>
        </pc:inkChg>
        <pc:inkChg chg="add del">
          <ac:chgData name="Natacha Crooks" userId="df6f74c6a2784893" providerId="LiveId" clId="{5D7212B5-A767-4A82-8218-BD49B4BD3D3E}" dt="2023-04-03T08:52:20.176" v="2312" actId="478"/>
          <ac:inkMkLst>
            <pc:docMk/>
            <pc:sldMk cId="4214008763" sldId="415"/>
            <ac:inkMk id="54" creationId="{32211010-9518-DB8D-439F-2D0063190526}"/>
          </ac:inkMkLst>
        </pc:inkChg>
        <pc:inkChg chg="add del mod">
          <ac:chgData name="Natacha Crooks" userId="df6f74c6a2784893" providerId="LiveId" clId="{5D7212B5-A767-4A82-8218-BD49B4BD3D3E}" dt="2023-04-03T08:52:20.176" v="2312" actId="478"/>
          <ac:inkMkLst>
            <pc:docMk/>
            <pc:sldMk cId="4214008763" sldId="415"/>
            <ac:inkMk id="55" creationId="{88065EFB-A064-3186-D2ED-4E780DB680D2}"/>
          </ac:inkMkLst>
        </pc:inkChg>
        <pc:inkChg chg="add del mod">
          <ac:chgData name="Natacha Crooks" userId="df6f74c6a2784893" providerId="LiveId" clId="{5D7212B5-A767-4A82-8218-BD49B4BD3D3E}" dt="2023-04-03T08:52:20.176" v="2312" actId="478"/>
          <ac:inkMkLst>
            <pc:docMk/>
            <pc:sldMk cId="4214008763" sldId="415"/>
            <ac:inkMk id="56" creationId="{1A620B7E-BD03-D28C-D497-21719C77D7F6}"/>
          </ac:inkMkLst>
        </pc:inkChg>
        <pc:inkChg chg="add del mod">
          <ac:chgData name="Natacha Crooks" userId="df6f74c6a2784893" providerId="LiveId" clId="{5D7212B5-A767-4A82-8218-BD49B4BD3D3E}" dt="2023-04-03T08:52:20.176" v="2312" actId="478"/>
          <ac:inkMkLst>
            <pc:docMk/>
            <pc:sldMk cId="4214008763" sldId="415"/>
            <ac:inkMk id="57" creationId="{59F05B82-2EC2-1259-140C-F8C45D866D10}"/>
          </ac:inkMkLst>
        </pc:inkChg>
        <pc:inkChg chg="add del mod">
          <ac:chgData name="Natacha Crooks" userId="df6f74c6a2784893" providerId="LiveId" clId="{5D7212B5-A767-4A82-8218-BD49B4BD3D3E}" dt="2023-04-03T08:52:20.176" v="2312" actId="478"/>
          <ac:inkMkLst>
            <pc:docMk/>
            <pc:sldMk cId="4214008763" sldId="415"/>
            <ac:inkMk id="58" creationId="{CF558F3D-4087-7FCD-8FF7-93B4020E6C20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59" creationId="{53D7E10C-87A5-F3A7-C27A-BB74098A7FB6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0" creationId="{45D87345-105B-A4A6-173A-775D237A12BD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1" creationId="{29ABBCAE-F21C-95D1-ADC2-663C88701019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2" creationId="{E4493E12-22C1-6CD7-BFBE-11E8B5F86FA4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3" creationId="{61765F33-88BF-0395-8511-DB84C3D2A9A8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6" creationId="{4E9C8434-97FB-44D3-F6DD-61EAD0235EBF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7" creationId="{CB0D3293-2A2B-5C53-07EE-4092BE7B6260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68" creationId="{F79C3CA7-6C90-4ABE-E592-469AAF4B409F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0" creationId="{669FE6E6-D660-3307-27B7-E9EFCE696C1B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1" creationId="{267DDC17-CC4B-0400-E0BA-C4B5ED58615C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2" creationId="{2B5AFC45-ACCD-DA2A-8EB0-373B3F0293D4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3" creationId="{FF7BB7DB-4AE4-2E3C-4314-522EE866E045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4" creationId="{D8071F9C-3F15-1F2F-83FC-DFE5FEF25618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5" creationId="{269A6EF4-8D52-6AF6-28B9-97872BD3E5B7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6" creationId="{FE54E590-D3C5-60D4-4FFC-381581AC6EE2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79" creationId="{86BD2428-5B2A-79DC-7784-6F7D50F478AC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0" creationId="{A3F57DA4-B80B-65F2-2C37-1591A986A2E9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1" creationId="{B524BDA9-C42E-821C-0AD0-BCD7B6B580A7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2" creationId="{91D3A6B2-3D86-56C2-D0EB-37F0FD1A640E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3" creationId="{0AB0AA56-EFC1-7504-058A-8A46E4EA45B5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4" creationId="{004E2964-CE28-2FD3-E3B6-01CA8C6427C1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6" creationId="{4BF14A8A-5161-F199-D4FB-26048DF524EF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8" creationId="{8C876635-98E2-0D24-EE3B-97241C797016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89" creationId="{AC48BFF4-9DF1-4AE5-E26A-3EF821AC74DD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90" creationId="{5421A8E6-372D-E15B-9EC9-7FC057EBDA6F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91" creationId="{311269D1-8836-501D-606C-67A779358B57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92" creationId="{AE5E3EDB-CF44-2875-1F1B-AC628EFA7E7E}"/>
          </ac:inkMkLst>
        </pc:inkChg>
        <pc:inkChg chg="add mod">
          <ac:chgData name="Natacha Crooks" userId="df6f74c6a2784893" providerId="LiveId" clId="{5D7212B5-A767-4A82-8218-BD49B4BD3D3E}" dt="2023-04-03T08:51:25.821" v="2283"/>
          <ac:inkMkLst>
            <pc:docMk/>
            <pc:sldMk cId="4214008763" sldId="415"/>
            <ac:inkMk id="93" creationId="{7204C53C-8862-2779-0688-B915AC9C6FCB}"/>
          </ac:inkMkLst>
        </pc:inkChg>
        <pc:inkChg chg="add mod">
          <ac:chgData name="Natacha Crooks" userId="df6f74c6a2784893" providerId="LiveId" clId="{5D7212B5-A767-4A82-8218-BD49B4BD3D3E}" dt="2023-04-03T08:51:29.293" v="2288"/>
          <ac:inkMkLst>
            <pc:docMk/>
            <pc:sldMk cId="4214008763" sldId="415"/>
            <ac:inkMk id="95" creationId="{EF9EA5C8-3451-D4B3-B9B2-1DE702526432}"/>
          </ac:inkMkLst>
        </pc:inkChg>
        <pc:inkChg chg="add mod">
          <ac:chgData name="Natacha Crooks" userId="df6f74c6a2784893" providerId="LiveId" clId="{5D7212B5-A767-4A82-8218-BD49B4BD3D3E}" dt="2023-04-03T08:51:29.293" v="2288"/>
          <ac:inkMkLst>
            <pc:docMk/>
            <pc:sldMk cId="4214008763" sldId="415"/>
            <ac:inkMk id="96" creationId="{178604C0-0000-92AB-F37C-4E50A4289977}"/>
          </ac:inkMkLst>
        </pc:inkChg>
        <pc:inkChg chg="add mod">
          <ac:chgData name="Natacha Crooks" userId="df6f74c6a2784893" providerId="LiveId" clId="{5D7212B5-A767-4A82-8218-BD49B4BD3D3E}" dt="2023-04-03T08:51:29.293" v="2288"/>
          <ac:inkMkLst>
            <pc:docMk/>
            <pc:sldMk cId="4214008763" sldId="415"/>
            <ac:inkMk id="97" creationId="{53AF2539-E939-3797-5080-2F8CA9089270}"/>
          </ac:inkMkLst>
        </pc:inkChg>
        <pc:inkChg chg="add mod">
          <ac:chgData name="Natacha Crooks" userId="df6f74c6a2784893" providerId="LiveId" clId="{5D7212B5-A767-4A82-8218-BD49B4BD3D3E}" dt="2023-04-03T08:51:29.293" v="2288"/>
          <ac:inkMkLst>
            <pc:docMk/>
            <pc:sldMk cId="4214008763" sldId="415"/>
            <ac:inkMk id="98" creationId="{4938D81D-F294-5622-9CF5-54EF8CE6A1B1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0" creationId="{DF2382CF-12AE-B649-2BB8-D092A9350851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1" creationId="{ED40BB3D-8BCA-3DD1-F38E-CFC646392B93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2" creationId="{4022E63A-4755-A4C9-667F-F5693CBDC935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4" creationId="{C34C6688-18CE-5E78-7E22-6632D06A9576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6" creationId="{5E0C7A03-DF34-C86F-D8E2-7C031527B210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7" creationId="{2BCC1026-1C2F-9C9A-EF97-C2A6B2177064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8" creationId="{88543D8A-E5D3-DFA7-C473-EAF19C0BB3F0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09" creationId="{3E5582F0-5646-BF79-B446-4AC2F6F3F4FA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1" creationId="{3629D977-E5FE-3DAC-6EF2-8D99AD341B83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2" creationId="{650C7FEE-3519-DA72-229A-6F6C971309CE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3" creationId="{CB38903E-8BFC-B716-4A3B-7581D074F81B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5" creationId="{DBD7B494-9A7B-A963-0170-63D2BECDF7BA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7" creationId="{D4B943F5-DE63-9EBE-7BF4-A277EA5F82C0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8" creationId="{984E995E-8E25-E961-3817-ED28EF596060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19" creationId="{E83538A8-5F77-BCE6-F287-4CE1EC9D3241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20" creationId="{AEC3F5E4-E51D-5A70-D7F4-BCF9BC8EAC9C}"/>
          </ac:inkMkLst>
        </pc:inkChg>
        <pc:inkChg chg="add mod">
          <ac:chgData name="Natacha Crooks" userId="df6f74c6a2784893" providerId="LiveId" clId="{5D7212B5-A767-4A82-8218-BD49B4BD3D3E}" dt="2023-04-03T08:51:58.628" v="2311"/>
          <ac:inkMkLst>
            <pc:docMk/>
            <pc:sldMk cId="4214008763" sldId="415"/>
            <ac:inkMk id="121" creationId="{169EAD2B-C508-03BA-141B-A93726B24583}"/>
          </ac:inkMkLst>
        </pc:inkChg>
        <pc:cxnChg chg="mod">
          <ac:chgData name="Natacha Crooks" userId="df6f74c6a2784893" providerId="LiveId" clId="{5D7212B5-A767-4A82-8218-BD49B4BD3D3E}" dt="2023-04-03T08:49:10.314" v="2235" actId="478"/>
          <ac:cxnSpMkLst>
            <pc:docMk/>
            <pc:sldMk cId="4214008763" sldId="415"/>
            <ac:cxnSpMk id="19" creationId="{9D9A8E16-51CA-C2E2-88D4-1AA3173E2F62}"/>
          </ac:cxnSpMkLst>
        </pc:cxnChg>
      </pc:sldChg>
      <pc:sldChg chg="addSp delSp modSp new mod modAnim">
        <pc:chgData name="Natacha Crooks" userId="df6f74c6a2784893" providerId="LiveId" clId="{5D7212B5-A767-4A82-8218-BD49B4BD3D3E}" dt="2023-04-03T13:43:11.589" v="7697"/>
        <pc:sldMkLst>
          <pc:docMk/>
          <pc:sldMk cId="352229939" sldId="416"/>
        </pc:sldMkLst>
        <pc:spChg chg="mod">
          <ac:chgData name="Natacha Crooks" userId="df6f74c6a2784893" providerId="LiveId" clId="{5D7212B5-A767-4A82-8218-BD49B4BD3D3E}" dt="2023-04-03T08:54:45.208" v="2339" actId="20577"/>
          <ac:spMkLst>
            <pc:docMk/>
            <pc:sldMk cId="352229939" sldId="416"/>
            <ac:spMk id="2" creationId="{DC695F4C-1C5A-5035-B4FE-2B505385D2A4}"/>
          </ac:spMkLst>
        </pc:spChg>
        <pc:spChg chg="del mod">
          <ac:chgData name="Natacha Crooks" userId="df6f74c6a2784893" providerId="LiveId" clId="{5D7212B5-A767-4A82-8218-BD49B4BD3D3E}" dt="2023-04-03T08:55:53.970" v="2507" actId="478"/>
          <ac:spMkLst>
            <pc:docMk/>
            <pc:sldMk cId="352229939" sldId="416"/>
            <ac:spMk id="3" creationId="{BC8B4296-7DCA-ADB7-EF22-1EBD15F6F7CA}"/>
          </ac:spMkLst>
        </pc:spChg>
        <pc:spChg chg="mod">
          <ac:chgData name="Natacha Crooks" userId="df6f74c6a2784893" providerId="LiveId" clId="{5D7212B5-A767-4A82-8218-BD49B4BD3D3E}" dt="2023-04-03T08:56:22.982" v="2600" actId="20577"/>
          <ac:spMkLst>
            <pc:docMk/>
            <pc:sldMk cId="352229939" sldId="416"/>
            <ac:spMk id="5" creationId="{5A26D6D8-2240-C1D3-47E4-E5A828A94B56}"/>
          </ac:spMkLst>
        </pc:spChg>
        <pc:spChg chg="mod">
          <ac:chgData name="Natacha Crooks" userId="df6f74c6a2784893" providerId="LiveId" clId="{5D7212B5-A767-4A82-8218-BD49B4BD3D3E}" dt="2023-04-03T08:56:35.810" v="2602" actId="14100"/>
          <ac:spMkLst>
            <pc:docMk/>
            <pc:sldMk cId="352229939" sldId="416"/>
            <ac:spMk id="6" creationId="{33168313-FB26-FD65-AE31-DA99E35B36D8}"/>
          </ac:spMkLst>
        </pc:spChg>
        <pc:spChg chg="mod">
          <ac:chgData name="Natacha Crooks" userId="df6f74c6a2784893" providerId="LiveId" clId="{5D7212B5-A767-4A82-8218-BD49B4BD3D3E}" dt="2023-04-03T08:57:17.775" v="2654" actId="20577"/>
          <ac:spMkLst>
            <pc:docMk/>
            <pc:sldMk cId="352229939" sldId="416"/>
            <ac:spMk id="8" creationId="{AB0904D0-DDE5-0625-527D-687E38640549}"/>
          </ac:spMkLst>
        </pc:spChg>
        <pc:spChg chg="mod">
          <ac:chgData name="Natacha Crooks" userId="df6f74c6a2784893" providerId="LiveId" clId="{5D7212B5-A767-4A82-8218-BD49B4BD3D3E}" dt="2023-04-03T08:56:41.696" v="2604"/>
          <ac:spMkLst>
            <pc:docMk/>
            <pc:sldMk cId="352229939" sldId="416"/>
            <ac:spMk id="9" creationId="{95FC6E8E-AFE7-AC39-BEE0-6A39C6511398}"/>
          </ac:spMkLst>
        </pc:spChg>
        <pc:spChg chg="mod">
          <ac:chgData name="Natacha Crooks" userId="df6f74c6a2784893" providerId="LiveId" clId="{5D7212B5-A767-4A82-8218-BD49B4BD3D3E}" dt="2023-04-03T08:57:30.088" v="2695" actId="20577"/>
          <ac:spMkLst>
            <pc:docMk/>
            <pc:sldMk cId="352229939" sldId="416"/>
            <ac:spMk id="11" creationId="{6D396340-4129-4C28-E6D6-9D39B58CDF75}"/>
          </ac:spMkLst>
        </pc:spChg>
        <pc:spChg chg="mod">
          <ac:chgData name="Natacha Crooks" userId="df6f74c6a2784893" providerId="LiveId" clId="{5D7212B5-A767-4A82-8218-BD49B4BD3D3E}" dt="2023-04-03T08:57:22.094" v="2655"/>
          <ac:spMkLst>
            <pc:docMk/>
            <pc:sldMk cId="352229939" sldId="416"/>
            <ac:spMk id="12" creationId="{A93338F5-09BC-DE75-CBD9-75E14C929650}"/>
          </ac:spMkLst>
        </pc:spChg>
        <pc:spChg chg="add mod">
          <ac:chgData name="Natacha Crooks" userId="df6f74c6a2784893" providerId="LiveId" clId="{5D7212B5-A767-4A82-8218-BD49B4BD3D3E}" dt="2023-04-03T08:58:13.743" v="2798" actId="1076"/>
          <ac:spMkLst>
            <pc:docMk/>
            <pc:sldMk cId="352229939" sldId="416"/>
            <ac:spMk id="13" creationId="{107965C2-6E0F-E83D-B94C-757AF55A7A66}"/>
          </ac:spMkLst>
        </pc:spChg>
        <pc:grpChg chg="add mod">
          <ac:chgData name="Natacha Crooks" userId="df6f74c6a2784893" providerId="LiveId" clId="{5D7212B5-A767-4A82-8218-BD49B4BD3D3E}" dt="2023-04-03T08:56:41.276" v="2603" actId="1076"/>
          <ac:grpSpMkLst>
            <pc:docMk/>
            <pc:sldMk cId="352229939" sldId="416"/>
            <ac:grpSpMk id="4" creationId="{BB29C772-B715-DF3E-1F30-386DDA7CE14A}"/>
          </ac:grpSpMkLst>
        </pc:grpChg>
        <pc:grpChg chg="add mod">
          <ac:chgData name="Natacha Crooks" userId="df6f74c6a2784893" providerId="LiveId" clId="{5D7212B5-A767-4A82-8218-BD49B4BD3D3E}" dt="2023-04-03T08:56:46.022" v="2605" actId="1076"/>
          <ac:grpSpMkLst>
            <pc:docMk/>
            <pc:sldMk cId="352229939" sldId="416"/>
            <ac:grpSpMk id="7" creationId="{F1645A1C-E4A4-A77F-8CB7-7159B1D41AF6}"/>
          </ac:grpSpMkLst>
        </pc:grpChg>
        <pc:grpChg chg="add del mod">
          <ac:chgData name="Natacha Crooks" userId="df6f74c6a2784893" providerId="LiveId" clId="{5D7212B5-A767-4A82-8218-BD49B4BD3D3E}" dt="2023-04-03T08:57:40.117" v="2699" actId="478"/>
          <ac:grpSpMkLst>
            <pc:docMk/>
            <pc:sldMk cId="352229939" sldId="416"/>
            <ac:grpSpMk id="10" creationId="{23198638-4334-8922-D005-78DC67C2FE5C}"/>
          </ac:grpSpMkLst>
        </pc:grpChg>
      </pc:sldChg>
      <pc:sldChg chg="addSp delSp modSp new mod delAnim modAnim">
        <pc:chgData name="Natacha Crooks" userId="df6f74c6a2784893" providerId="LiveId" clId="{5D7212B5-A767-4A82-8218-BD49B4BD3D3E}" dt="2023-04-03T15:03:56.206" v="7801" actId="20577"/>
        <pc:sldMkLst>
          <pc:docMk/>
          <pc:sldMk cId="749192223" sldId="417"/>
        </pc:sldMkLst>
        <pc:spChg chg="mod">
          <ac:chgData name="Natacha Crooks" userId="df6f74c6a2784893" providerId="LiveId" clId="{5D7212B5-A767-4A82-8218-BD49B4BD3D3E}" dt="2023-04-03T08:58:29.709" v="2833" actId="20577"/>
          <ac:spMkLst>
            <pc:docMk/>
            <pc:sldMk cId="749192223" sldId="417"/>
            <ac:spMk id="2" creationId="{53A6AC9E-1EC0-FD3E-F33C-BC4CEAAE2B3C}"/>
          </ac:spMkLst>
        </pc:spChg>
        <pc:spChg chg="del">
          <ac:chgData name="Natacha Crooks" userId="df6f74c6a2784893" providerId="LiveId" clId="{5D7212B5-A767-4A82-8218-BD49B4BD3D3E}" dt="2023-04-03T08:58:32.664" v="2834" actId="478"/>
          <ac:spMkLst>
            <pc:docMk/>
            <pc:sldMk cId="749192223" sldId="417"/>
            <ac:spMk id="3" creationId="{724D571E-9565-9FD6-34D8-BE2A64FEB809}"/>
          </ac:spMkLst>
        </pc:spChg>
        <pc:spChg chg="mod">
          <ac:chgData name="Natacha Crooks" userId="df6f74c6a2784893" providerId="LiveId" clId="{5D7212B5-A767-4A82-8218-BD49B4BD3D3E}" dt="2023-04-03T09:00:39.302" v="2863" actId="20577"/>
          <ac:spMkLst>
            <pc:docMk/>
            <pc:sldMk cId="749192223" sldId="417"/>
            <ac:spMk id="7" creationId="{1EE5A55F-B4C0-72AD-2333-0AD83F104498}"/>
          </ac:spMkLst>
        </pc:spChg>
        <pc:spChg chg="mod">
          <ac:chgData name="Natacha Crooks" userId="df6f74c6a2784893" providerId="LiveId" clId="{5D7212B5-A767-4A82-8218-BD49B4BD3D3E}" dt="2023-04-03T09:00:36.030" v="2847"/>
          <ac:spMkLst>
            <pc:docMk/>
            <pc:sldMk cId="749192223" sldId="417"/>
            <ac:spMk id="8" creationId="{2288C518-8F78-68A0-74B0-E89BEB443B02}"/>
          </ac:spMkLst>
        </pc:spChg>
        <pc:spChg chg="mod">
          <ac:chgData name="Natacha Crooks" userId="df6f74c6a2784893" providerId="LiveId" clId="{5D7212B5-A767-4A82-8218-BD49B4BD3D3E}" dt="2023-04-03T09:00:52.670" v="2871" actId="20577"/>
          <ac:spMkLst>
            <pc:docMk/>
            <pc:sldMk cId="749192223" sldId="417"/>
            <ac:spMk id="10" creationId="{D400C85A-70BE-A950-68B7-B65F02A17A09}"/>
          </ac:spMkLst>
        </pc:spChg>
        <pc:spChg chg="mod">
          <ac:chgData name="Natacha Crooks" userId="df6f74c6a2784893" providerId="LiveId" clId="{5D7212B5-A767-4A82-8218-BD49B4BD3D3E}" dt="2023-04-03T09:00:47.915" v="2866"/>
          <ac:spMkLst>
            <pc:docMk/>
            <pc:sldMk cId="749192223" sldId="417"/>
            <ac:spMk id="11" creationId="{98712232-0434-EDFC-59FE-7BD08A387DF6}"/>
          </ac:spMkLst>
        </pc:spChg>
        <pc:spChg chg="add mod">
          <ac:chgData name="Natacha Crooks" userId="df6f74c6a2784893" providerId="LiveId" clId="{5D7212B5-A767-4A82-8218-BD49B4BD3D3E}" dt="2023-04-03T15:03:56.206" v="7801" actId="20577"/>
          <ac:spMkLst>
            <pc:docMk/>
            <pc:sldMk cId="749192223" sldId="417"/>
            <ac:spMk id="12" creationId="{D6179BD4-66C6-C133-4FF3-D89667A83A49}"/>
          </ac:spMkLst>
        </pc:spChg>
        <pc:spChg chg="add del mod">
          <ac:chgData name="Natacha Crooks" userId="df6f74c6a2784893" providerId="LiveId" clId="{5D7212B5-A767-4A82-8218-BD49B4BD3D3E}" dt="2023-04-03T09:04:53.117" v="2969" actId="478"/>
          <ac:spMkLst>
            <pc:docMk/>
            <pc:sldMk cId="749192223" sldId="417"/>
            <ac:spMk id="14" creationId="{B7EB1CAC-877D-6252-0E7A-799FBC86FCBE}"/>
          </ac:spMkLst>
        </pc:spChg>
        <pc:spChg chg="add mod">
          <ac:chgData name="Natacha Crooks" userId="df6f74c6a2784893" providerId="LiveId" clId="{5D7212B5-A767-4A82-8218-BD49B4BD3D3E}" dt="2023-04-03T13:43:22.970" v="7699" actId="20577"/>
          <ac:spMkLst>
            <pc:docMk/>
            <pc:sldMk cId="749192223" sldId="417"/>
            <ac:spMk id="15" creationId="{148F7E65-12CE-20CE-F4DD-C8C118167959}"/>
          </ac:spMkLst>
        </pc:spChg>
        <pc:spChg chg="add mod">
          <ac:chgData name="Natacha Crooks" userId="df6f74c6a2784893" providerId="LiveId" clId="{5D7212B5-A767-4A82-8218-BD49B4BD3D3E}" dt="2023-04-03T10:10:54.384" v="4630" actId="14100"/>
          <ac:spMkLst>
            <pc:docMk/>
            <pc:sldMk cId="749192223" sldId="417"/>
            <ac:spMk id="16" creationId="{72F86754-7BDB-514A-5104-CE9C19AE3D34}"/>
          </ac:spMkLst>
        </pc:spChg>
        <pc:grpChg chg="add mod">
          <ac:chgData name="Natacha Crooks" userId="df6f74c6a2784893" providerId="LiveId" clId="{5D7212B5-A767-4A82-8218-BD49B4BD3D3E}" dt="2023-04-03T09:05:31.737" v="3106" actId="1076"/>
          <ac:grpSpMkLst>
            <pc:docMk/>
            <pc:sldMk cId="749192223" sldId="417"/>
            <ac:grpSpMk id="6" creationId="{56F565EF-31B5-7FD9-DFAE-6B12D1F4114C}"/>
          </ac:grpSpMkLst>
        </pc:grpChg>
        <pc:grpChg chg="add mod">
          <ac:chgData name="Natacha Crooks" userId="df6f74c6a2784893" providerId="LiveId" clId="{5D7212B5-A767-4A82-8218-BD49B4BD3D3E}" dt="2023-04-03T09:05:35.449" v="3107" actId="1076"/>
          <ac:grpSpMkLst>
            <pc:docMk/>
            <pc:sldMk cId="749192223" sldId="417"/>
            <ac:grpSpMk id="9" creationId="{39E52B55-5073-9E9B-198C-7BCBE2B9C1AD}"/>
          </ac:grpSpMkLst>
        </pc:grpChg>
        <pc:picChg chg="add del mod">
          <ac:chgData name="Natacha Crooks" userId="df6f74c6a2784893" providerId="LiveId" clId="{5D7212B5-A767-4A82-8218-BD49B4BD3D3E}" dt="2023-04-03T09:00:35.700" v="2846" actId="478"/>
          <ac:picMkLst>
            <pc:docMk/>
            <pc:sldMk cId="749192223" sldId="417"/>
            <ac:picMk id="4" creationId="{8C4B73B2-957F-F73B-E5CC-33A6C41DB9CC}"/>
          </ac:picMkLst>
        </pc:picChg>
        <pc:picChg chg="add del mod">
          <ac:chgData name="Natacha Crooks" userId="df6f74c6a2784893" providerId="LiveId" clId="{5D7212B5-A767-4A82-8218-BD49B4BD3D3E}" dt="2023-04-03T09:00:35.700" v="2846" actId="478"/>
          <ac:picMkLst>
            <pc:docMk/>
            <pc:sldMk cId="749192223" sldId="417"/>
            <ac:picMk id="5" creationId="{1A2DA789-E9A5-FB86-83ED-943833D8F34B}"/>
          </ac:picMkLst>
        </pc:picChg>
      </pc:sldChg>
      <pc:sldChg chg="addSp delSp modSp add mod modAnim">
        <pc:chgData name="Natacha Crooks" userId="df6f74c6a2784893" providerId="LiveId" clId="{5D7212B5-A767-4A82-8218-BD49B4BD3D3E}" dt="2023-04-03T13:56:13.949" v="7787"/>
        <pc:sldMkLst>
          <pc:docMk/>
          <pc:sldMk cId="211062326" sldId="418"/>
        </pc:sldMkLst>
        <pc:spChg chg="mod">
          <ac:chgData name="Natacha Crooks" userId="df6f74c6a2784893" providerId="LiveId" clId="{5D7212B5-A767-4A82-8218-BD49B4BD3D3E}" dt="2023-04-03T09:06:07.104" v="3136" actId="20577"/>
          <ac:spMkLst>
            <pc:docMk/>
            <pc:sldMk cId="211062326" sldId="418"/>
            <ac:spMk id="2" creationId="{409755C8-A8F1-4567-B413-6250BBD9C9C7}"/>
          </ac:spMkLst>
        </pc:spChg>
        <pc:spChg chg="add mod">
          <ac:chgData name="Natacha Crooks" userId="df6f74c6a2784893" providerId="LiveId" clId="{5D7212B5-A767-4A82-8218-BD49B4BD3D3E}" dt="2023-04-03T09:11:10.669" v="3733" actId="1076"/>
          <ac:spMkLst>
            <pc:docMk/>
            <pc:sldMk cId="211062326" sldId="418"/>
            <ac:spMk id="4" creationId="{BFF1D7C7-FF64-2E1D-35D6-06B744E69FDD}"/>
          </ac:spMkLst>
        </pc:spChg>
        <pc:spChg chg="mod">
          <ac:chgData name="Natacha Crooks" userId="df6f74c6a2784893" providerId="LiveId" clId="{5D7212B5-A767-4A82-8218-BD49B4BD3D3E}" dt="2023-04-03T09:11:19.453" v="3734" actId="1076"/>
          <ac:spMkLst>
            <pc:docMk/>
            <pc:sldMk cId="211062326" sldId="418"/>
            <ac:spMk id="35" creationId="{23C3D3B9-A344-AD06-36D3-8FBC4C3112F6}"/>
          </ac:spMkLst>
        </pc:spChg>
        <pc:grpChg chg="del">
          <ac:chgData name="Natacha Crooks" userId="df6f74c6a2784893" providerId="LiveId" clId="{5D7212B5-A767-4A82-8218-BD49B4BD3D3E}" dt="2023-04-03T09:06:14.715" v="3137" actId="478"/>
          <ac:grpSpMkLst>
            <pc:docMk/>
            <pc:sldMk cId="211062326" sldId="418"/>
            <ac:grpSpMk id="12" creationId="{CF6536D4-D6D0-C77C-6348-9315D3918480}"/>
          </ac:grpSpMkLst>
        </pc:grpChg>
        <pc:picChg chg="del">
          <ac:chgData name="Natacha Crooks" userId="df6f74c6a2784893" providerId="LiveId" clId="{5D7212B5-A767-4A82-8218-BD49B4BD3D3E}" dt="2023-04-03T09:06:14.715" v="3137" actId="478"/>
          <ac:picMkLst>
            <pc:docMk/>
            <pc:sldMk cId="211062326" sldId="418"/>
            <ac:picMk id="34" creationId="{C5E1A49D-F1CF-A802-2C16-CFE7262EBD5B}"/>
          </ac:picMkLst>
        </pc:picChg>
        <pc:cxnChg chg="del">
          <ac:chgData name="Natacha Crooks" userId="df6f74c6a2784893" providerId="LiveId" clId="{5D7212B5-A767-4A82-8218-BD49B4BD3D3E}" dt="2023-04-03T09:06:14.715" v="3137" actId="478"/>
          <ac:cxnSpMkLst>
            <pc:docMk/>
            <pc:sldMk cId="211062326" sldId="418"/>
            <ac:cxnSpMk id="37" creationId="{CB31D7E9-DB01-8318-1B78-70B336D20EAF}"/>
          </ac:cxnSpMkLst>
        </pc:cxnChg>
        <pc:cxnChg chg="del">
          <ac:chgData name="Natacha Crooks" userId="df6f74c6a2784893" providerId="LiveId" clId="{5D7212B5-A767-4A82-8218-BD49B4BD3D3E}" dt="2023-04-03T09:06:14.715" v="3137" actId="478"/>
          <ac:cxnSpMkLst>
            <pc:docMk/>
            <pc:sldMk cId="211062326" sldId="418"/>
            <ac:cxnSpMk id="41" creationId="{666B0C6C-5B5D-0861-7747-2F6A4D74C4FD}"/>
          </ac:cxnSpMkLst>
        </pc:cxnChg>
      </pc:sldChg>
      <pc:sldChg chg="addSp delSp modSp add mod delAnim modAnim">
        <pc:chgData name="Natacha Crooks" userId="df6f74c6a2784893" providerId="LiveId" clId="{5D7212B5-A767-4A82-8218-BD49B4BD3D3E}" dt="2023-04-03T09:55:38.547" v="4091" actId="1076"/>
        <pc:sldMkLst>
          <pc:docMk/>
          <pc:sldMk cId="2258881984" sldId="419"/>
        </pc:sldMkLst>
        <pc:spChg chg="mod">
          <ac:chgData name="Natacha Crooks" userId="df6f74c6a2784893" providerId="LiveId" clId="{5D7212B5-A767-4A82-8218-BD49B4BD3D3E}" dt="2023-04-03T09:20:05.130" v="3817" actId="20577"/>
          <ac:spMkLst>
            <pc:docMk/>
            <pc:sldMk cId="2258881984" sldId="419"/>
            <ac:spMk id="2" creationId="{1775B082-14C7-0216-4DA0-9F4ADB4A7E36}"/>
          </ac:spMkLst>
        </pc:spChg>
        <pc:spChg chg="mod">
          <ac:chgData name="Natacha Crooks" userId="df6f74c6a2784893" providerId="LiveId" clId="{5D7212B5-A767-4A82-8218-BD49B4BD3D3E}" dt="2023-04-03T09:55:38.547" v="4091" actId="1076"/>
          <ac:spMkLst>
            <pc:docMk/>
            <pc:sldMk cId="2258881984" sldId="419"/>
            <ac:spMk id="3" creationId="{7D1FB18A-A70C-597D-A093-D6A53456A193}"/>
          </ac:spMkLst>
        </pc:spChg>
        <pc:spChg chg="add del mod">
          <ac:chgData name="Natacha Crooks" userId="df6f74c6a2784893" providerId="LiveId" clId="{5D7212B5-A767-4A82-8218-BD49B4BD3D3E}" dt="2023-04-03T09:39:26.314" v="4076" actId="478"/>
          <ac:spMkLst>
            <pc:docMk/>
            <pc:sldMk cId="2258881984" sldId="419"/>
            <ac:spMk id="4" creationId="{56438623-6872-6951-5BA9-CBD9F000665F}"/>
          </ac:spMkLst>
        </pc:spChg>
        <pc:spChg chg="add del mod">
          <ac:chgData name="Natacha Crooks" userId="df6f74c6a2784893" providerId="LiveId" clId="{5D7212B5-A767-4A82-8218-BD49B4BD3D3E}" dt="2023-04-03T09:55:20.753" v="4086" actId="478"/>
          <ac:spMkLst>
            <pc:docMk/>
            <pc:sldMk cId="2258881984" sldId="419"/>
            <ac:spMk id="9" creationId="{AC825529-511A-160D-D0E6-A017DE690E4A}"/>
          </ac:spMkLst>
        </pc:spChg>
        <pc:spChg chg="add del mod">
          <ac:chgData name="Natacha Crooks" userId="df6f74c6a2784893" providerId="LiveId" clId="{5D7212B5-A767-4A82-8218-BD49B4BD3D3E}" dt="2023-04-03T09:55:20.753" v="4086" actId="478"/>
          <ac:spMkLst>
            <pc:docMk/>
            <pc:sldMk cId="2258881984" sldId="419"/>
            <ac:spMk id="10" creationId="{3756A98A-2DC3-704C-4EF8-647382E9E06E}"/>
          </ac:spMkLst>
        </pc:spChg>
        <pc:spChg chg="add del mod">
          <ac:chgData name="Natacha Crooks" userId="df6f74c6a2784893" providerId="LiveId" clId="{5D7212B5-A767-4A82-8218-BD49B4BD3D3E}" dt="2023-04-03T09:55:20.753" v="4086" actId="478"/>
          <ac:spMkLst>
            <pc:docMk/>
            <pc:sldMk cId="2258881984" sldId="419"/>
            <ac:spMk id="11" creationId="{E1EB6C59-C43D-70C5-EB21-D7103D1E4062}"/>
          </ac:spMkLst>
        </pc:spChg>
        <pc:spChg chg="del">
          <ac:chgData name="Natacha Crooks" userId="df6f74c6a2784893" providerId="LiveId" clId="{5D7212B5-A767-4A82-8218-BD49B4BD3D3E}" dt="2023-04-03T09:20:47.231" v="3946" actId="478"/>
          <ac:spMkLst>
            <pc:docMk/>
            <pc:sldMk cId="2258881984" sldId="419"/>
            <ac:spMk id="40" creationId="{3386A709-E889-672F-06A4-76A6AFC9ED54}"/>
          </ac:spMkLst>
        </pc:spChg>
        <pc:spChg chg="del">
          <ac:chgData name="Natacha Crooks" userId="df6f74c6a2784893" providerId="LiveId" clId="{5D7212B5-A767-4A82-8218-BD49B4BD3D3E}" dt="2023-04-03T09:20:44.351" v="3945" actId="478"/>
          <ac:spMkLst>
            <pc:docMk/>
            <pc:sldMk cId="2258881984" sldId="419"/>
            <ac:spMk id="41" creationId="{CEFBEB46-3775-3497-1642-CFB3B817C5D4}"/>
          </ac:spMkLst>
        </pc:spChg>
        <pc:spChg chg="del">
          <ac:chgData name="Natacha Crooks" userId="df6f74c6a2784893" providerId="LiveId" clId="{5D7212B5-A767-4A82-8218-BD49B4BD3D3E}" dt="2023-04-03T09:20:47.231" v="3946" actId="478"/>
          <ac:spMkLst>
            <pc:docMk/>
            <pc:sldMk cId="2258881984" sldId="419"/>
            <ac:spMk id="42" creationId="{FE1A2977-99EE-1406-7B6E-6AA44234EBA8}"/>
          </ac:spMkLst>
        </pc:spChg>
        <pc:spChg chg="del">
          <ac:chgData name="Natacha Crooks" userId="df6f74c6a2784893" providerId="LiveId" clId="{5D7212B5-A767-4A82-8218-BD49B4BD3D3E}" dt="2023-04-03T09:20:47.231" v="3946" actId="478"/>
          <ac:spMkLst>
            <pc:docMk/>
            <pc:sldMk cId="2258881984" sldId="419"/>
            <ac:spMk id="43" creationId="{858C64D7-4F1E-FD72-8350-4FD9F0411304}"/>
          </ac:spMkLst>
        </pc:spChg>
        <pc:spChg chg="del">
          <ac:chgData name="Natacha Crooks" userId="df6f74c6a2784893" providerId="LiveId" clId="{5D7212B5-A767-4A82-8218-BD49B4BD3D3E}" dt="2023-04-03T09:20:47.231" v="3946" actId="478"/>
          <ac:spMkLst>
            <pc:docMk/>
            <pc:sldMk cId="2258881984" sldId="419"/>
            <ac:spMk id="45" creationId="{E1A72B78-0ABD-63BA-36B3-DA529C096E49}"/>
          </ac:spMkLst>
        </pc:spChg>
        <pc:spChg chg="del">
          <ac:chgData name="Natacha Crooks" userId="df6f74c6a2784893" providerId="LiveId" clId="{5D7212B5-A767-4A82-8218-BD49B4BD3D3E}" dt="2023-04-03T09:20:47.231" v="3946" actId="478"/>
          <ac:spMkLst>
            <pc:docMk/>
            <pc:sldMk cId="2258881984" sldId="419"/>
            <ac:spMk id="46" creationId="{8B3C7AAC-7853-2B89-9E9D-8955BBAA7C9D}"/>
          </ac:spMkLst>
        </pc:spChg>
        <pc:spChg chg="del">
          <ac:chgData name="Natacha Crooks" userId="df6f74c6a2784893" providerId="LiveId" clId="{5D7212B5-A767-4A82-8218-BD49B4BD3D3E}" dt="2023-04-03T09:20:52.923" v="3947" actId="478"/>
          <ac:spMkLst>
            <pc:docMk/>
            <pc:sldMk cId="2258881984" sldId="419"/>
            <ac:spMk id="47" creationId="{343EF2A1-188F-41DA-4D62-8BBE2D130293}"/>
          </ac:spMkLst>
        </pc:spChg>
        <pc:spChg chg="del">
          <ac:chgData name="Natacha Crooks" userId="df6f74c6a2784893" providerId="LiveId" clId="{5D7212B5-A767-4A82-8218-BD49B4BD3D3E}" dt="2023-04-03T09:20:52.923" v="3947" actId="478"/>
          <ac:spMkLst>
            <pc:docMk/>
            <pc:sldMk cId="2258881984" sldId="419"/>
            <ac:spMk id="48" creationId="{966DA3F5-C581-8DDC-F72D-E6025146D3BE}"/>
          </ac:spMkLst>
        </pc:spChg>
        <pc:picChg chg="add del mod">
          <ac:chgData name="Natacha Crooks" userId="df6f74c6a2784893" providerId="LiveId" clId="{5D7212B5-A767-4A82-8218-BD49B4BD3D3E}" dt="2023-04-03T09:55:20.753" v="4086" actId="478"/>
          <ac:picMkLst>
            <pc:docMk/>
            <pc:sldMk cId="2258881984" sldId="419"/>
            <ac:picMk id="5" creationId="{068AEAA9-62B7-1564-A373-236275A4DF40}"/>
          </ac:picMkLst>
        </pc:picChg>
        <pc:picChg chg="add del mod">
          <ac:chgData name="Natacha Crooks" userId="df6f74c6a2784893" providerId="LiveId" clId="{5D7212B5-A767-4A82-8218-BD49B4BD3D3E}" dt="2023-04-03T09:55:20.753" v="4086" actId="478"/>
          <ac:picMkLst>
            <pc:docMk/>
            <pc:sldMk cId="2258881984" sldId="419"/>
            <ac:picMk id="6" creationId="{7340A067-114C-AE1B-F6AA-8090E53FA0C3}"/>
          </ac:picMkLst>
        </pc:picChg>
        <pc:picChg chg="add del mod">
          <ac:chgData name="Natacha Crooks" userId="df6f74c6a2784893" providerId="LiveId" clId="{5D7212B5-A767-4A82-8218-BD49B4BD3D3E}" dt="2023-04-03T09:55:20.753" v="4086" actId="478"/>
          <ac:picMkLst>
            <pc:docMk/>
            <pc:sldMk cId="2258881984" sldId="419"/>
            <ac:picMk id="7" creationId="{D82649DC-8EB2-B1F5-5CC0-1A0162B23BA7}"/>
          </ac:picMkLst>
        </pc:picChg>
        <pc:picChg chg="add del mod">
          <ac:chgData name="Natacha Crooks" userId="df6f74c6a2784893" providerId="LiveId" clId="{5D7212B5-A767-4A82-8218-BD49B4BD3D3E}" dt="2023-04-03T09:55:20.753" v="4086" actId="478"/>
          <ac:picMkLst>
            <pc:docMk/>
            <pc:sldMk cId="2258881984" sldId="419"/>
            <ac:picMk id="8" creationId="{0FA4C2E6-7008-B380-EF8C-CDFCD55D2672}"/>
          </ac:picMkLst>
        </pc:picChg>
        <pc:picChg chg="del">
          <ac:chgData name="Natacha Crooks" userId="df6f74c6a2784893" providerId="LiveId" clId="{5D7212B5-A767-4A82-8218-BD49B4BD3D3E}" dt="2023-04-03T09:20:47.231" v="3946" actId="478"/>
          <ac:picMkLst>
            <pc:docMk/>
            <pc:sldMk cId="2258881984" sldId="419"/>
            <ac:picMk id="24" creationId="{DF48452C-6326-E0D8-F6C2-BD974C727CC1}"/>
          </ac:picMkLst>
        </pc:picChg>
        <pc:picChg chg="del">
          <ac:chgData name="Natacha Crooks" userId="df6f74c6a2784893" providerId="LiveId" clId="{5D7212B5-A767-4A82-8218-BD49B4BD3D3E}" dt="2023-04-03T09:20:41.760" v="3944" actId="478"/>
          <ac:picMkLst>
            <pc:docMk/>
            <pc:sldMk cId="2258881984" sldId="419"/>
            <ac:picMk id="25" creationId="{2F88AE4B-5051-03E5-A5E5-930C8188F0F0}"/>
          </ac:picMkLst>
        </pc:picChg>
        <pc:picChg chg="del">
          <ac:chgData name="Natacha Crooks" userId="df6f74c6a2784893" providerId="LiveId" clId="{5D7212B5-A767-4A82-8218-BD49B4BD3D3E}" dt="2023-04-03T09:20:41.760" v="3944" actId="478"/>
          <ac:picMkLst>
            <pc:docMk/>
            <pc:sldMk cId="2258881984" sldId="419"/>
            <ac:picMk id="26" creationId="{5D7227E3-5073-4F6D-3F27-F5E8E84210D9}"/>
          </ac:picMkLst>
        </pc:picChg>
        <pc:picChg chg="del">
          <ac:chgData name="Natacha Crooks" userId="df6f74c6a2784893" providerId="LiveId" clId="{5D7212B5-A767-4A82-8218-BD49B4BD3D3E}" dt="2023-04-03T09:20:52.923" v="3947" actId="478"/>
          <ac:picMkLst>
            <pc:docMk/>
            <pc:sldMk cId="2258881984" sldId="419"/>
            <ac:picMk id="27" creationId="{51E448A1-B47E-67B8-1815-6777893F3153}"/>
          </ac:picMkLst>
        </pc:picChg>
      </pc:sldChg>
      <pc:sldChg chg="addSp delSp modSp add mod modAnim">
        <pc:chgData name="Natacha Crooks" userId="df6f74c6a2784893" providerId="LiveId" clId="{5D7212B5-A767-4A82-8218-BD49B4BD3D3E}" dt="2023-04-03T13:42:51.182" v="7694"/>
        <pc:sldMkLst>
          <pc:docMk/>
          <pc:sldMk cId="2678331376" sldId="420"/>
        </pc:sldMkLst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2" creationId="{1775B082-14C7-0216-4DA0-9F4ADB4A7E36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3" creationId="{7D1FB18A-A70C-597D-A093-D6A53456A193}"/>
          </ac:spMkLst>
        </pc:spChg>
        <pc:spChg chg="mod">
          <ac:chgData name="Natacha Crooks" userId="df6f74c6a2784893" providerId="LiveId" clId="{5D7212B5-A767-4A82-8218-BD49B4BD3D3E}" dt="2023-04-03T10:08:16.614" v="4491" actId="1076"/>
          <ac:spMkLst>
            <pc:docMk/>
            <pc:sldMk cId="2678331376" sldId="420"/>
            <ac:spMk id="13" creationId="{F5CBEACC-CCDA-83EB-D0C8-1C328F91A44A}"/>
          </ac:spMkLst>
        </pc:spChg>
        <pc:spChg chg="mod">
          <ac:chgData name="Natacha Crooks" userId="df6f74c6a2784893" providerId="LiveId" clId="{5D7212B5-A767-4A82-8218-BD49B4BD3D3E}" dt="2023-04-03T10:08:16.614" v="4491" actId="1076"/>
          <ac:spMkLst>
            <pc:docMk/>
            <pc:sldMk cId="2678331376" sldId="420"/>
            <ac:spMk id="14" creationId="{FF78952D-C7F2-57F9-459B-BD46F8F8EC1C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37" creationId="{8695BCB5-7D1F-1869-842C-08226FD91EF3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38" creationId="{1F46A020-7B17-8426-4022-BF1E85548FF6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39" creationId="{DAF6DE10-AB47-EBEE-23AD-0CA66402939F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40" creationId="{3355BC49-A736-5160-675D-96162F1DC57C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41" creationId="{F7865005-CF1E-CB52-E42C-8BCF5DC94D9A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42" creationId="{D7F61191-6730-2BA3-E599-AE341D79FCDF}"/>
          </ac:spMkLst>
        </pc:spChg>
        <pc:spChg chg="add del mod">
          <ac:chgData name="Natacha Crooks" userId="df6f74c6a2784893" providerId="LiveId" clId="{5D7212B5-A767-4A82-8218-BD49B4BD3D3E}" dt="2023-04-03T13:42:04.616" v="7689" actId="478"/>
          <ac:spMkLst>
            <pc:docMk/>
            <pc:sldMk cId="2678331376" sldId="420"/>
            <ac:spMk id="43" creationId="{F1878548-8D9E-0D64-867E-9441B98EC382}"/>
          </ac:spMkLst>
        </pc:spChg>
        <pc:grpChg chg="add del mod">
          <ac:chgData name="Natacha Crooks" userId="df6f74c6a2784893" providerId="LiveId" clId="{5D7212B5-A767-4A82-8218-BD49B4BD3D3E}" dt="2023-04-03T13:42:04.616" v="7689" actId="478"/>
          <ac:grpSpMkLst>
            <pc:docMk/>
            <pc:sldMk cId="2678331376" sldId="420"/>
            <ac:grpSpMk id="10" creationId="{356CD08B-3ACE-6E72-8850-B5706BEA03AF}"/>
          </ac:grpSpMkLst>
        </pc:grpChg>
        <pc:grpChg chg="add del mod">
          <ac:chgData name="Natacha Crooks" userId="df6f74c6a2784893" providerId="LiveId" clId="{5D7212B5-A767-4A82-8218-BD49B4BD3D3E}" dt="2023-04-03T13:42:04.616" v="7689" actId="478"/>
          <ac:grpSpMkLst>
            <pc:docMk/>
            <pc:sldMk cId="2678331376" sldId="420"/>
            <ac:grpSpMk id="18" creationId="{C70B41C5-7C4F-976A-79EF-977BDCE2B92B}"/>
          </ac:grpSpMkLst>
        </pc:grpChg>
        <pc:grpChg chg="mod">
          <ac:chgData name="Natacha Crooks" userId="df6f74c6a2784893" providerId="LiveId" clId="{5D7212B5-A767-4A82-8218-BD49B4BD3D3E}" dt="2023-04-03T10:08:16.614" v="4491" actId="1076"/>
          <ac:grpSpMkLst>
            <pc:docMk/>
            <pc:sldMk cId="2678331376" sldId="420"/>
            <ac:grpSpMk id="19" creationId="{31000AEB-623D-2D38-16B1-4AA9A0FFB75E}"/>
          </ac:grpSpMkLst>
        </pc:grpChg>
        <pc:grpChg chg="mod">
          <ac:chgData name="Natacha Crooks" userId="df6f74c6a2784893" providerId="LiveId" clId="{5D7212B5-A767-4A82-8218-BD49B4BD3D3E}" dt="2023-04-03T10:08:16.614" v="4491" actId="1076"/>
          <ac:grpSpMkLst>
            <pc:docMk/>
            <pc:sldMk cId="2678331376" sldId="420"/>
            <ac:grpSpMk id="21" creationId="{F8868F4F-EAE4-98CC-4C4B-DB3C7AD593C5}"/>
          </ac:grpSpMkLst>
        </pc:grpChg>
        <pc:grpChg chg="mod">
          <ac:chgData name="Natacha Crooks" userId="df6f74c6a2784893" providerId="LiveId" clId="{5D7212B5-A767-4A82-8218-BD49B4BD3D3E}" dt="2023-04-03T10:08:16.614" v="4491" actId="1076"/>
          <ac:grpSpMkLst>
            <pc:docMk/>
            <pc:sldMk cId="2678331376" sldId="420"/>
            <ac:grpSpMk id="22" creationId="{16CAE0E1-BE85-45D8-2287-34B2A712AFC0}"/>
          </ac:grpSpMkLst>
        </pc:grpChg>
        <pc:grpChg chg="mod">
          <ac:chgData name="Natacha Crooks" userId="df6f74c6a2784893" providerId="LiveId" clId="{5D7212B5-A767-4A82-8218-BD49B4BD3D3E}" dt="2023-04-03T10:08:16.614" v="4491" actId="1076"/>
          <ac:grpSpMkLst>
            <pc:docMk/>
            <pc:sldMk cId="2678331376" sldId="420"/>
            <ac:grpSpMk id="23" creationId="{230357E0-74D9-CF6B-7F6A-F81BE20266EA}"/>
          </ac:grpSpMkLst>
        </pc:grpChg>
        <pc:grpChg chg="mod">
          <ac:chgData name="Natacha Crooks" userId="df6f74c6a2784893" providerId="LiveId" clId="{5D7212B5-A767-4A82-8218-BD49B4BD3D3E}" dt="2023-04-03T10:08:16.614" v="4491" actId="1076"/>
          <ac:grpSpMkLst>
            <pc:docMk/>
            <pc:sldMk cId="2678331376" sldId="420"/>
            <ac:grpSpMk id="27" creationId="{1141F14E-5E77-7300-9C73-4E3279B4BE07}"/>
          </ac:grpSpMkLst>
        </pc:grpChg>
        <pc:picChg chg="add del mod">
          <ac:chgData name="Natacha Crooks" userId="df6f74c6a2784893" providerId="LiveId" clId="{5D7212B5-A767-4A82-8218-BD49B4BD3D3E}" dt="2023-04-03T13:42:04.616" v="7689" actId="478"/>
          <ac:picMkLst>
            <pc:docMk/>
            <pc:sldMk cId="2678331376" sldId="420"/>
            <ac:picMk id="4" creationId="{DF151884-2F9F-AFFD-9EFE-DB384BC60DBD}"/>
          </ac:picMkLst>
        </pc:picChg>
        <pc:picChg chg="add del mod">
          <ac:chgData name="Natacha Crooks" userId="df6f74c6a2784893" providerId="LiveId" clId="{5D7212B5-A767-4A82-8218-BD49B4BD3D3E}" dt="2023-04-03T13:42:04.616" v="7689" actId="478"/>
          <ac:picMkLst>
            <pc:docMk/>
            <pc:sldMk cId="2678331376" sldId="420"/>
            <ac:picMk id="5" creationId="{051C09DC-E69D-983E-B77F-94A2A8BF4013}"/>
          </ac:picMkLst>
        </pc:picChg>
        <pc:picChg chg="add del mod">
          <ac:chgData name="Natacha Crooks" userId="df6f74c6a2784893" providerId="LiveId" clId="{5D7212B5-A767-4A82-8218-BD49B4BD3D3E}" dt="2023-04-03T13:42:04.616" v="7689" actId="478"/>
          <ac:picMkLst>
            <pc:docMk/>
            <pc:sldMk cId="2678331376" sldId="420"/>
            <ac:picMk id="6" creationId="{9983DC1E-4E0C-C5E0-82D6-2E56AF00899E}"/>
          </ac:picMkLst>
        </pc:picChg>
        <pc:picChg chg="add del mod">
          <ac:chgData name="Natacha Crooks" userId="df6f74c6a2784893" providerId="LiveId" clId="{5D7212B5-A767-4A82-8218-BD49B4BD3D3E}" dt="2023-04-03T09:57:51.376" v="4352" actId="478"/>
          <ac:picMkLst>
            <pc:docMk/>
            <pc:sldMk cId="2678331376" sldId="420"/>
            <ac:picMk id="7" creationId="{D2824372-2BFD-76CE-A33D-C6F464AAB8C1}"/>
          </ac:picMkLst>
        </pc:picChg>
        <pc:picChg chg="add del mod">
          <ac:chgData name="Natacha Crooks" userId="df6f74c6a2784893" providerId="LiveId" clId="{5D7212B5-A767-4A82-8218-BD49B4BD3D3E}" dt="2023-04-03T13:42:04.616" v="7689" actId="478"/>
          <ac:picMkLst>
            <pc:docMk/>
            <pc:sldMk cId="2678331376" sldId="420"/>
            <ac:picMk id="8" creationId="{20983C78-04E1-F225-E73D-CC73FA0D523D}"/>
          </ac:picMkLst>
        </pc:picChg>
        <pc:picChg chg="mod">
          <ac:chgData name="Natacha Crooks" userId="df6f74c6a2784893" providerId="LiveId" clId="{5D7212B5-A767-4A82-8218-BD49B4BD3D3E}" dt="2023-04-03T10:08:16.614" v="4491" actId="1076"/>
          <ac:picMkLst>
            <pc:docMk/>
            <pc:sldMk cId="2678331376" sldId="420"/>
            <ac:picMk id="11" creationId="{22B743B3-D5A6-C682-6C5A-A3B37D84FBBD}"/>
          </ac:picMkLst>
        </pc:picChg>
        <pc:picChg chg="mod">
          <ac:chgData name="Natacha Crooks" userId="df6f74c6a2784893" providerId="LiveId" clId="{5D7212B5-A767-4A82-8218-BD49B4BD3D3E}" dt="2023-04-03T10:08:16.614" v="4491" actId="1076"/>
          <ac:picMkLst>
            <pc:docMk/>
            <pc:sldMk cId="2678331376" sldId="420"/>
            <ac:picMk id="12" creationId="{609E9E81-E0CC-1DD6-41B1-DBD823F3A91B}"/>
          </ac:picMkLst>
        </pc:picChg>
        <pc:picChg chg="mod">
          <ac:chgData name="Natacha Crooks" userId="df6f74c6a2784893" providerId="LiveId" clId="{5D7212B5-A767-4A82-8218-BD49B4BD3D3E}" dt="2023-04-03T10:08:16.614" v="4491" actId="1076"/>
          <ac:picMkLst>
            <pc:docMk/>
            <pc:sldMk cId="2678331376" sldId="420"/>
            <ac:picMk id="20" creationId="{E778023F-97EC-AF7C-8ED4-004C643CF6B7}"/>
          </ac:picMkLst>
        </pc:pic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24" creationId="{2011D6AE-DE89-1D8E-4089-36264054C79C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25" creationId="{DBB17582-50F0-DE6E-222E-8DB502FAF5CA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26" creationId="{1FC0F402-0BFB-ADC1-8B6A-39BF1A98F7DF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28" creationId="{AC43C002-C261-D585-BF2F-366A576B121F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29" creationId="{E2358AA5-77B9-78DB-A211-3145ACD99161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30" creationId="{8DB17060-9FC9-EB1C-4883-8E58771B75E8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31" creationId="{AFB53926-7956-7093-B23A-65EFEF041559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32" creationId="{AF10F278-7750-FB68-F86B-97D26ECF4E35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33" creationId="{20FAC8E3-85D7-6923-501D-7FFE8F95A96D}"/>
          </ac:inkMkLst>
        </pc:inkChg>
        <pc:inkChg chg="mod">
          <ac:chgData name="Natacha Crooks" userId="df6f74c6a2784893" providerId="LiveId" clId="{5D7212B5-A767-4A82-8218-BD49B4BD3D3E}" dt="2023-04-03T10:08:16.614" v="4491" actId="1076"/>
          <ac:inkMkLst>
            <pc:docMk/>
            <pc:sldMk cId="2678331376" sldId="420"/>
            <ac:inkMk id="34" creationId="{A43AEA20-46AC-58B8-9D44-A0BC36C2F703}"/>
          </ac:inkMkLst>
        </pc:inkChg>
        <pc:cxnChg chg="add del mod">
          <ac:chgData name="Natacha Crooks" userId="df6f74c6a2784893" providerId="LiveId" clId="{5D7212B5-A767-4A82-8218-BD49B4BD3D3E}" dt="2023-04-03T13:42:04.616" v="7689" actId="478"/>
          <ac:cxnSpMkLst>
            <pc:docMk/>
            <pc:sldMk cId="2678331376" sldId="420"/>
            <ac:cxnSpMk id="9" creationId="{E53524A5-C1C0-7DDE-56D7-3C5A51FA043B}"/>
          </ac:cxnSpMkLst>
        </pc:cxnChg>
        <pc:cxnChg chg="add del mod">
          <ac:chgData name="Natacha Crooks" userId="df6f74c6a2784893" providerId="LiveId" clId="{5D7212B5-A767-4A82-8218-BD49B4BD3D3E}" dt="2023-04-03T13:42:04.616" v="7689" actId="478"/>
          <ac:cxnSpMkLst>
            <pc:docMk/>
            <pc:sldMk cId="2678331376" sldId="420"/>
            <ac:cxnSpMk id="15" creationId="{4B52DB54-64D1-9B16-D388-4DD70C57A5C1}"/>
          </ac:cxnSpMkLst>
        </pc:cxnChg>
        <pc:cxnChg chg="add del mod">
          <ac:chgData name="Natacha Crooks" userId="df6f74c6a2784893" providerId="LiveId" clId="{5D7212B5-A767-4A82-8218-BD49B4BD3D3E}" dt="2023-04-03T13:42:04.616" v="7689" actId="478"/>
          <ac:cxnSpMkLst>
            <pc:docMk/>
            <pc:sldMk cId="2678331376" sldId="420"/>
            <ac:cxnSpMk id="35" creationId="{D66E3039-6FEF-81FC-A89D-9A9A895BCA21}"/>
          </ac:cxnSpMkLst>
        </pc:cxnChg>
      </pc:sldChg>
      <pc:sldChg chg="addSp delSp modSp new mod modAnim">
        <pc:chgData name="Natacha Crooks" userId="df6f74c6a2784893" providerId="LiveId" clId="{5D7212B5-A767-4A82-8218-BD49B4BD3D3E}" dt="2023-04-03T13:44:16.187" v="7724"/>
        <pc:sldMkLst>
          <pc:docMk/>
          <pc:sldMk cId="1955487475" sldId="421"/>
        </pc:sldMkLst>
        <pc:spChg chg="mod">
          <ac:chgData name="Natacha Crooks" userId="df6f74c6a2784893" providerId="LiveId" clId="{5D7212B5-A767-4A82-8218-BD49B4BD3D3E}" dt="2023-04-03T10:10:16.392" v="4589" actId="20577"/>
          <ac:spMkLst>
            <pc:docMk/>
            <pc:sldMk cId="1955487475" sldId="421"/>
            <ac:spMk id="2" creationId="{61414779-B484-D877-B71C-E8059C45C259}"/>
          </ac:spMkLst>
        </pc:spChg>
        <pc:spChg chg="del">
          <ac:chgData name="Natacha Crooks" userId="df6f74c6a2784893" providerId="LiveId" clId="{5D7212B5-A767-4A82-8218-BD49B4BD3D3E}" dt="2023-04-03T10:06:51.788" v="4487" actId="931"/>
          <ac:spMkLst>
            <pc:docMk/>
            <pc:sldMk cId="1955487475" sldId="421"/>
            <ac:spMk id="3" creationId="{542D645C-AA92-58F3-376A-6D4DE02079F8}"/>
          </ac:spMkLst>
        </pc:spChg>
        <pc:spChg chg="mod">
          <ac:chgData name="Natacha Crooks" userId="df6f74c6a2784893" providerId="LiveId" clId="{5D7212B5-A767-4A82-8218-BD49B4BD3D3E}" dt="2023-04-03T10:11:21.946" v="4740" actId="20577"/>
          <ac:spMkLst>
            <pc:docMk/>
            <pc:sldMk cId="1955487475" sldId="421"/>
            <ac:spMk id="7" creationId="{76ACB99E-026C-8ADE-8F84-FD2D9BAE6AA5}"/>
          </ac:spMkLst>
        </pc:spChg>
        <pc:spChg chg="mod ord">
          <ac:chgData name="Natacha Crooks" userId="df6f74c6a2784893" providerId="LiveId" clId="{5D7212B5-A767-4A82-8218-BD49B4BD3D3E}" dt="2023-04-03T10:11:33.953" v="4743" actId="14100"/>
          <ac:spMkLst>
            <pc:docMk/>
            <pc:sldMk cId="1955487475" sldId="421"/>
            <ac:spMk id="8" creationId="{5A1EBEE8-DF75-40C3-E54D-C88F91259C23}"/>
          </ac:spMkLst>
        </pc:spChg>
        <pc:grpChg chg="add mod">
          <ac:chgData name="Natacha Crooks" userId="df6f74c6a2784893" providerId="LiveId" clId="{5D7212B5-A767-4A82-8218-BD49B4BD3D3E}" dt="2023-04-03T10:11:39.558" v="4744" actId="1076"/>
          <ac:grpSpMkLst>
            <pc:docMk/>
            <pc:sldMk cId="1955487475" sldId="421"/>
            <ac:grpSpMk id="6" creationId="{930042D3-2F7A-1239-B609-0D6421617886}"/>
          </ac:grpSpMkLst>
        </pc:grpChg>
        <pc:picChg chg="add mod">
          <ac:chgData name="Natacha Crooks" userId="df6f74c6a2784893" providerId="LiveId" clId="{5D7212B5-A767-4A82-8218-BD49B4BD3D3E}" dt="2023-04-03T10:09:57.884" v="4585" actId="1076"/>
          <ac:picMkLst>
            <pc:docMk/>
            <pc:sldMk cId="1955487475" sldId="421"/>
            <ac:picMk id="5" creationId="{56B9549D-33E5-9A85-7F16-946414889CD7}"/>
          </ac:picMkLst>
        </pc:picChg>
      </pc:sldChg>
      <pc:sldChg chg="addSp delSp modSp new mod modAnim">
        <pc:chgData name="Natacha Crooks" userId="df6f74c6a2784893" providerId="LiveId" clId="{5D7212B5-A767-4A82-8218-BD49B4BD3D3E}" dt="2023-04-03T13:44:43.751" v="7726"/>
        <pc:sldMkLst>
          <pc:docMk/>
          <pc:sldMk cId="2551494528" sldId="422"/>
        </pc:sldMkLst>
        <pc:spChg chg="mod">
          <ac:chgData name="Natacha Crooks" userId="df6f74c6a2784893" providerId="LiveId" clId="{5D7212B5-A767-4A82-8218-BD49B4BD3D3E}" dt="2023-04-03T10:13:22.911" v="4793" actId="20577"/>
          <ac:spMkLst>
            <pc:docMk/>
            <pc:sldMk cId="2551494528" sldId="422"/>
            <ac:spMk id="2" creationId="{D1839E26-5BA5-D140-17E8-05F96F5C281C}"/>
          </ac:spMkLst>
        </pc:spChg>
        <pc:spChg chg="del">
          <ac:chgData name="Natacha Crooks" userId="df6f74c6a2784893" providerId="LiveId" clId="{5D7212B5-A767-4A82-8218-BD49B4BD3D3E}" dt="2023-04-03T10:13:46.086" v="4794" actId="478"/>
          <ac:spMkLst>
            <pc:docMk/>
            <pc:sldMk cId="2551494528" sldId="422"/>
            <ac:spMk id="3" creationId="{9882C82D-1FDF-360E-5D99-6A11EFDDAB90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7" creationId="{F82B9014-2028-FAB0-1791-524EF79FD5F5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8" creationId="{4943255D-B829-0256-BF92-6089D820A541}"/>
          </ac:spMkLst>
        </pc:spChg>
        <pc:spChg chg="mod">
          <ac:chgData name="Natacha Crooks" userId="df6f74c6a2784893" providerId="LiveId" clId="{5D7212B5-A767-4A82-8218-BD49B4BD3D3E}" dt="2023-04-03T10:14:10.102" v="4844" actId="20577"/>
          <ac:spMkLst>
            <pc:docMk/>
            <pc:sldMk cId="2551494528" sldId="422"/>
            <ac:spMk id="16" creationId="{B8CF6D09-96A3-4247-E5B1-5D1F6CDCA41A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17" creationId="{0E188E72-3E12-7D73-7106-9B93C9D3228F}"/>
          </ac:spMkLst>
        </pc:spChg>
        <pc:spChg chg="add 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18" creationId="{B56271DC-93A7-5080-874B-517F7CF2D266}"/>
          </ac:spMkLst>
        </pc:spChg>
        <pc:spChg chg="mod">
          <ac:chgData name="Natacha Crooks" userId="df6f74c6a2784893" providerId="LiveId" clId="{5D7212B5-A767-4A82-8218-BD49B4BD3D3E}" dt="2023-04-03T10:14:23.871" v="4892" actId="20577"/>
          <ac:spMkLst>
            <pc:docMk/>
            <pc:sldMk cId="2551494528" sldId="422"/>
            <ac:spMk id="20" creationId="{4470C1C0-4D8B-72BA-5CD8-833D3C4D1F23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21" creationId="{30A5EAEE-D7B2-EC2D-2ABE-DB426589CBA6}"/>
          </ac:spMkLst>
        </pc:spChg>
        <pc:spChg chg="mod">
          <ac:chgData name="Natacha Crooks" userId="df6f74c6a2784893" providerId="LiveId" clId="{5D7212B5-A767-4A82-8218-BD49B4BD3D3E}" dt="2023-04-03T10:14:40.479" v="4924" actId="20577"/>
          <ac:spMkLst>
            <pc:docMk/>
            <pc:sldMk cId="2551494528" sldId="422"/>
            <ac:spMk id="23" creationId="{B985EBC7-E66E-8FD9-42D4-E503F35660CF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24" creationId="{FE674B3B-ADBA-4F4A-44CF-2B9A986CE3EF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29" creationId="{EC5716E3-CE1A-EA64-2988-ECA4D5CD64E0}"/>
          </ac:spMkLst>
        </pc:spChg>
        <pc:spChg chg="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30" creationId="{5E101261-A2E4-16FC-8A89-0E0DD8390834}"/>
          </ac:spMkLst>
        </pc:spChg>
        <pc:spChg chg="add 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31" creationId="{EBD37655-6623-14C9-723C-3D768CB0340A}"/>
          </ac:spMkLst>
        </pc:spChg>
        <pc:spChg chg="add 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32" creationId="{F2CE1A5D-961C-73A9-401F-BA54153488FF}"/>
          </ac:spMkLst>
        </pc:spChg>
        <pc:spChg chg="add mod">
          <ac:chgData name="Natacha Crooks" userId="df6f74c6a2784893" providerId="LiveId" clId="{5D7212B5-A767-4A82-8218-BD49B4BD3D3E}" dt="2023-04-03T10:13:46.525" v="4795"/>
          <ac:spMkLst>
            <pc:docMk/>
            <pc:sldMk cId="2551494528" sldId="422"/>
            <ac:spMk id="33" creationId="{7DDED01D-83C1-3AD2-3F65-9A4F4B3781CB}"/>
          </ac:spMkLst>
        </pc:spChg>
        <pc:grpChg chg="add mod">
          <ac:chgData name="Natacha Crooks" userId="df6f74c6a2784893" providerId="LiveId" clId="{5D7212B5-A767-4A82-8218-BD49B4BD3D3E}" dt="2023-04-03T10:13:46.525" v="4795"/>
          <ac:grpSpMkLst>
            <pc:docMk/>
            <pc:sldMk cId="2551494528" sldId="422"/>
            <ac:grpSpMk id="4" creationId="{F29A1217-5605-C183-E458-58D6F9167E62}"/>
          </ac:grpSpMkLst>
        </pc:grpChg>
        <pc:grpChg chg="add mod">
          <ac:chgData name="Natacha Crooks" userId="df6f74c6a2784893" providerId="LiveId" clId="{5D7212B5-A767-4A82-8218-BD49B4BD3D3E}" dt="2023-04-03T10:13:46.525" v="4795"/>
          <ac:grpSpMkLst>
            <pc:docMk/>
            <pc:sldMk cId="2551494528" sldId="422"/>
            <ac:grpSpMk id="15" creationId="{209283CC-63F1-8676-EEC8-EC788071751F}"/>
          </ac:grpSpMkLst>
        </pc:grpChg>
        <pc:grpChg chg="add mod">
          <ac:chgData name="Natacha Crooks" userId="df6f74c6a2784893" providerId="LiveId" clId="{5D7212B5-A767-4A82-8218-BD49B4BD3D3E}" dt="2023-04-03T10:13:46.525" v="4795"/>
          <ac:grpSpMkLst>
            <pc:docMk/>
            <pc:sldMk cId="2551494528" sldId="422"/>
            <ac:grpSpMk id="19" creationId="{6B75B213-89A1-246C-9FC6-4C39A3763F27}"/>
          </ac:grpSpMkLst>
        </pc:grpChg>
        <pc:grpChg chg="add mod">
          <ac:chgData name="Natacha Crooks" userId="df6f74c6a2784893" providerId="LiveId" clId="{5D7212B5-A767-4A82-8218-BD49B4BD3D3E}" dt="2023-04-03T10:13:46.525" v="4795"/>
          <ac:grpSpMkLst>
            <pc:docMk/>
            <pc:sldMk cId="2551494528" sldId="422"/>
            <ac:grpSpMk id="22" creationId="{7EFE133F-2249-858F-6DFF-BADE3FE1A3A9}"/>
          </ac:grpSpMkLst>
        </pc:grpChg>
        <pc:grpChg chg="add mod">
          <ac:chgData name="Natacha Crooks" userId="df6f74c6a2784893" providerId="LiveId" clId="{5D7212B5-A767-4A82-8218-BD49B4BD3D3E}" dt="2023-04-03T10:13:46.525" v="4795"/>
          <ac:grpSpMkLst>
            <pc:docMk/>
            <pc:sldMk cId="2551494528" sldId="422"/>
            <ac:grpSpMk id="26" creationId="{379550F1-E53F-C1D2-426C-B1CD56EB968D}"/>
          </ac:grpSpMkLst>
        </pc:grpChg>
        <pc:picChg chg="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5" creationId="{C614CE71-E5C1-EC33-910A-EE0647DDF5A5}"/>
          </ac:picMkLst>
        </pc:picChg>
        <pc:picChg chg="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6" creationId="{D8731971-4522-8579-1E95-8828C8CCFFDE}"/>
          </ac:picMkLst>
        </pc:picChg>
        <pc:picChg chg="add 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10" creationId="{BE2A402D-9599-AA07-5FB6-FCF109DF4CED}"/>
          </ac:picMkLst>
        </pc:picChg>
        <pc:picChg chg="add 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11" creationId="{D37A8F85-840F-630B-521C-F92020A506D7}"/>
          </ac:picMkLst>
        </pc:picChg>
        <pc:picChg chg="add 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12" creationId="{AABC1A0D-055D-00B8-4707-1EF3AEC5CDEC}"/>
          </ac:picMkLst>
        </pc:picChg>
        <pc:picChg chg="add del mod">
          <ac:chgData name="Natacha Crooks" userId="df6f74c6a2784893" providerId="LiveId" clId="{5D7212B5-A767-4A82-8218-BD49B4BD3D3E}" dt="2023-04-03T11:40:00.783" v="4997" actId="478"/>
          <ac:picMkLst>
            <pc:docMk/>
            <pc:sldMk cId="2551494528" sldId="422"/>
            <ac:picMk id="13" creationId="{11BCE988-9FF4-597C-72FB-654C0C8B85D3}"/>
          </ac:picMkLst>
        </pc:picChg>
        <pc:picChg chg="add 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14" creationId="{3370EAE0-5C3F-D674-5D1E-22FC6921FD1A}"/>
          </ac:picMkLst>
        </pc:picChg>
        <pc:picChg chg="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27" creationId="{B4017C9C-99FE-221D-6B09-2EDFA5CBA9B2}"/>
          </ac:picMkLst>
        </pc:picChg>
        <pc:picChg chg="mod">
          <ac:chgData name="Natacha Crooks" userId="df6f74c6a2784893" providerId="LiveId" clId="{5D7212B5-A767-4A82-8218-BD49B4BD3D3E}" dt="2023-04-03T10:13:46.525" v="4795"/>
          <ac:picMkLst>
            <pc:docMk/>
            <pc:sldMk cId="2551494528" sldId="422"/>
            <ac:picMk id="28" creationId="{E5C3DF96-981D-DCF1-E1C8-9B3D4DE1375F}"/>
          </ac:picMkLst>
        </pc:picChg>
        <pc:cxnChg chg="add mod">
          <ac:chgData name="Natacha Crooks" userId="df6f74c6a2784893" providerId="LiveId" clId="{5D7212B5-A767-4A82-8218-BD49B4BD3D3E}" dt="2023-04-03T10:13:46.525" v="4795"/>
          <ac:cxnSpMkLst>
            <pc:docMk/>
            <pc:sldMk cId="2551494528" sldId="422"/>
            <ac:cxnSpMk id="9" creationId="{E1CD638D-DA7D-8B1C-6A9E-31B6EF8C9B7E}"/>
          </ac:cxnSpMkLst>
        </pc:cxnChg>
        <pc:cxnChg chg="add mod">
          <ac:chgData name="Natacha Crooks" userId="df6f74c6a2784893" providerId="LiveId" clId="{5D7212B5-A767-4A82-8218-BD49B4BD3D3E}" dt="2023-04-03T10:13:46.525" v="4795"/>
          <ac:cxnSpMkLst>
            <pc:docMk/>
            <pc:sldMk cId="2551494528" sldId="422"/>
            <ac:cxnSpMk id="25" creationId="{87280F66-58F0-F6D1-7FB7-87A27887346F}"/>
          </ac:cxnSpMkLst>
        </pc:cxnChg>
      </pc:sldChg>
      <pc:sldChg chg="addSp delSp modSp add mod modAnim">
        <pc:chgData name="Natacha Crooks" userId="df6f74c6a2784893" providerId="LiveId" clId="{5D7212B5-A767-4A82-8218-BD49B4BD3D3E}" dt="2023-04-03T13:44:33.975" v="7725"/>
        <pc:sldMkLst>
          <pc:docMk/>
          <pc:sldMk cId="2954914482" sldId="423"/>
        </pc:sldMkLst>
        <pc:spChg chg="del mod">
          <ac:chgData name="Natacha Crooks" userId="df6f74c6a2784893" providerId="LiveId" clId="{5D7212B5-A767-4A82-8218-BD49B4BD3D3E}" dt="2023-04-03T10:19:22.300" v="4977" actId="478"/>
          <ac:spMkLst>
            <pc:docMk/>
            <pc:sldMk cId="2954914482" sldId="423"/>
            <ac:spMk id="2" creationId="{1775B082-14C7-0216-4DA0-9F4ADB4A7E36}"/>
          </ac:spMkLst>
        </pc:spChg>
        <pc:spChg chg="add del mod">
          <ac:chgData name="Natacha Crooks" userId="df6f74c6a2784893" providerId="LiveId" clId="{5D7212B5-A767-4A82-8218-BD49B4BD3D3E}" dt="2023-04-03T10:19:26.713" v="4979" actId="478"/>
          <ac:spMkLst>
            <pc:docMk/>
            <pc:sldMk cId="2954914482" sldId="423"/>
            <ac:spMk id="5" creationId="{D43F12BA-6C92-B00B-DE70-39551D19A18F}"/>
          </ac:spMkLst>
        </pc:spChg>
        <pc:spChg chg="add del mod">
          <ac:chgData name="Natacha Crooks" userId="df6f74c6a2784893" providerId="LiveId" clId="{5D7212B5-A767-4A82-8218-BD49B4BD3D3E}" dt="2023-04-03T10:19:44.399" v="4980" actId="478"/>
          <ac:spMkLst>
            <pc:docMk/>
            <pc:sldMk cId="2954914482" sldId="423"/>
            <ac:spMk id="7" creationId="{E9BDCD0C-3AEA-E138-FA90-9E4890CE0350}"/>
          </ac:spMkLst>
        </pc:spChg>
        <pc:spChg chg="add mod">
          <ac:chgData name="Natacha Crooks" userId="df6f74c6a2784893" providerId="LiveId" clId="{5D7212B5-A767-4A82-8218-BD49B4BD3D3E}" dt="2023-04-03T10:19:44.777" v="4981"/>
          <ac:spMkLst>
            <pc:docMk/>
            <pc:sldMk cId="2954914482" sldId="423"/>
            <ac:spMk id="13" creationId="{A1DFA648-B031-7389-4628-96D8ABD53693}"/>
          </ac:spMkLst>
        </pc:spChg>
        <pc:picChg chg="mod">
          <ac:chgData name="Natacha Crooks" userId="df6f74c6a2784893" providerId="LiveId" clId="{5D7212B5-A767-4A82-8218-BD49B4BD3D3E}" dt="2023-04-03T11:39:40.778" v="4996" actId="1076"/>
          <ac:picMkLst>
            <pc:docMk/>
            <pc:sldMk cId="2954914482" sldId="423"/>
            <ac:picMk id="24" creationId="{DF48452C-6326-E0D8-F6C2-BD974C727CC1}"/>
          </ac:picMkLst>
        </pc:picChg>
        <pc:picChg chg="del mod">
          <ac:chgData name="Natacha Crooks" userId="df6f74c6a2784893" providerId="LiveId" clId="{5D7212B5-A767-4A82-8218-BD49B4BD3D3E}" dt="2023-04-03T11:39:37.699" v="4995" actId="478"/>
          <ac:picMkLst>
            <pc:docMk/>
            <pc:sldMk cId="2954914482" sldId="423"/>
            <ac:picMk id="27" creationId="{51E448A1-B47E-67B8-1815-6777893F3153}"/>
          </ac:picMkLst>
        </pc:picChg>
      </pc:sldChg>
      <pc:sldChg chg="addSp delSp modSp add mod modAnim">
        <pc:chgData name="Natacha Crooks" userId="df6f74c6a2784893" providerId="LiveId" clId="{5D7212B5-A767-4A82-8218-BD49B4BD3D3E}" dt="2023-04-03T13:44:54.148" v="7727"/>
        <pc:sldMkLst>
          <pc:docMk/>
          <pc:sldMk cId="1813056407" sldId="424"/>
        </pc:sldMkLst>
        <pc:spChg chg="del mod topLvl">
          <ac:chgData name="Natacha Crooks" userId="df6f74c6a2784893" providerId="LiveId" clId="{5D7212B5-A767-4A82-8218-BD49B4BD3D3E}" dt="2023-04-03T11:41:49.537" v="5010" actId="478"/>
          <ac:spMkLst>
            <pc:docMk/>
            <pc:sldMk cId="1813056407" sldId="424"/>
            <ac:spMk id="65" creationId="{C9A6835A-245A-7EED-0F3D-559C4F664BBA}"/>
          </ac:spMkLst>
        </pc:spChg>
        <pc:spChg chg="mod ord topLvl">
          <ac:chgData name="Natacha Crooks" userId="df6f74c6a2784893" providerId="LiveId" clId="{5D7212B5-A767-4A82-8218-BD49B4BD3D3E}" dt="2023-04-03T11:41:49.537" v="5010" actId="478"/>
          <ac:spMkLst>
            <pc:docMk/>
            <pc:sldMk cId="1813056407" sldId="424"/>
            <ac:spMk id="66" creationId="{BA429E8C-8CFB-5D75-90D8-52DAFFF3489D}"/>
          </ac:spMkLst>
        </pc:spChg>
        <pc:spChg chg="add mod">
          <ac:chgData name="Natacha Crooks" userId="df6f74c6a2784893" providerId="LiveId" clId="{5D7212B5-A767-4A82-8218-BD49B4BD3D3E}" dt="2023-04-03T11:43:02.341" v="5017" actId="207"/>
          <ac:spMkLst>
            <pc:docMk/>
            <pc:sldMk cId="1813056407" sldId="424"/>
            <ac:spMk id="67" creationId="{617D803B-9335-BF45-55A3-ACE6F9605744}"/>
          </ac:spMkLst>
        </pc:spChg>
        <pc:grpChg chg="del">
          <ac:chgData name="Natacha Crooks" userId="df6f74c6a2784893" providerId="LiveId" clId="{5D7212B5-A767-4A82-8218-BD49B4BD3D3E}" dt="2023-04-03T10:15:28.001" v="4974" actId="478"/>
          <ac:grpSpMkLst>
            <pc:docMk/>
            <pc:sldMk cId="1813056407" sldId="424"/>
            <ac:grpSpMk id="15" creationId="{209283CC-63F1-8676-EEC8-EC788071751F}"/>
          </ac:grpSpMkLst>
        </pc:grpChg>
        <pc:grpChg chg="add mod">
          <ac:chgData name="Natacha Crooks" userId="df6f74c6a2784893" providerId="LiveId" clId="{5D7212B5-A767-4A82-8218-BD49B4BD3D3E}" dt="2023-04-03T11:36:36.039" v="4983" actId="1076"/>
          <ac:grpSpMkLst>
            <pc:docMk/>
            <pc:sldMk cId="1813056407" sldId="424"/>
            <ac:grpSpMk id="39" creationId="{7A3F8E96-E306-44B3-5CA9-698D5E7DF7F8}"/>
          </ac:grpSpMkLst>
        </pc:grpChg>
        <pc:grpChg chg="mod">
          <ac:chgData name="Natacha Crooks" userId="df6f74c6a2784893" providerId="LiveId" clId="{5D7212B5-A767-4A82-8218-BD49B4BD3D3E}" dt="2023-04-03T11:36:24.675" v="4982"/>
          <ac:grpSpMkLst>
            <pc:docMk/>
            <pc:sldMk cId="1813056407" sldId="424"/>
            <ac:grpSpMk id="40" creationId="{22AF689F-DB5E-0F47-C51D-3FD1BD5161CE}"/>
          </ac:grpSpMkLst>
        </pc:grpChg>
        <pc:grpChg chg="mod">
          <ac:chgData name="Natacha Crooks" userId="df6f74c6a2784893" providerId="LiveId" clId="{5D7212B5-A767-4A82-8218-BD49B4BD3D3E}" dt="2023-04-03T11:36:24.675" v="4982"/>
          <ac:grpSpMkLst>
            <pc:docMk/>
            <pc:sldMk cId="1813056407" sldId="424"/>
            <ac:grpSpMk id="42" creationId="{4934AAEB-B1D6-3C34-079E-D4E0FD456B36}"/>
          </ac:grpSpMkLst>
        </pc:grpChg>
        <pc:grpChg chg="mod">
          <ac:chgData name="Natacha Crooks" userId="df6f74c6a2784893" providerId="LiveId" clId="{5D7212B5-A767-4A82-8218-BD49B4BD3D3E}" dt="2023-04-03T11:36:24.675" v="4982"/>
          <ac:grpSpMkLst>
            <pc:docMk/>
            <pc:sldMk cId="1813056407" sldId="424"/>
            <ac:grpSpMk id="43" creationId="{B2CBBFEF-27AE-2134-301E-B81E23F814C1}"/>
          </ac:grpSpMkLst>
        </pc:grpChg>
        <pc:grpChg chg="mod">
          <ac:chgData name="Natacha Crooks" userId="df6f74c6a2784893" providerId="LiveId" clId="{5D7212B5-A767-4A82-8218-BD49B4BD3D3E}" dt="2023-04-03T11:36:24.675" v="4982"/>
          <ac:grpSpMkLst>
            <pc:docMk/>
            <pc:sldMk cId="1813056407" sldId="424"/>
            <ac:grpSpMk id="44" creationId="{50D0E2E2-2214-2176-DDA0-A6C715B8DB07}"/>
          </ac:grpSpMkLst>
        </pc:grpChg>
        <pc:grpChg chg="mod">
          <ac:chgData name="Natacha Crooks" userId="df6f74c6a2784893" providerId="LiveId" clId="{5D7212B5-A767-4A82-8218-BD49B4BD3D3E}" dt="2023-04-03T11:36:24.675" v="4982"/>
          <ac:grpSpMkLst>
            <pc:docMk/>
            <pc:sldMk cId="1813056407" sldId="424"/>
            <ac:grpSpMk id="48" creationId="{F4293E2D-E13D-0A50-DBA5-3D24488C7827}"/>
          </ac:grpSpMkLst>
        </pc:grpChg>
        <pc:grpChg chg="add del mod">
          <ac:chgData name="Natacha Crooks" userId="df6f74c6a2784893" providerId="LiveId" clId="{5D7212B5-A767-4A82-8218-BD49B4BD3D3E}" dt="2023-04-03T11:41:49.537" v="5010" actId="478"/>
          <ac:grpSpMkLst>
            <pc:docMk/>
            <pc:sldMk cId="1813056407" sldId="424"/>
            <ac:grpSpMk id="64" creationId="{CB1A1C93-A3C6-8095-646A-B546B5C9EE5A}"/>
          </ac:grpSpMkLst>
        </pc:grpChg>
        <pc:picChg chg="mod">
          <ac:chgData name="Natacha Crooks" userId="df6f74c6a2784893" providerId="LiveId" clId="{5D7212B5-A767-4A82-8218-BD49B4BD3D3E}" dt="2023-04-03T11:41:36.040" v="5006" actId="14100"/>
          <ac:picMkLst>
            <pc:docMk/>
            <pc:sldMk cId="1813056407" sldId="424"/>
            <ac:picMk id="10" creationId="{BE2A402D-9599-AA07-5FB6-FCF109DF4CED}"/>
          </ac:picMkLst>
        </pc:picChg>
        <pc:picChg chg="del">
          <ac:chgData name="Natacha Crooks" userId="df6f74c6a2784893" providerId="LiveId" clId="{5D7212B5-A767-4A82-8218-BD49B4BD3D3E}" dt="2023-04-03T11:40:10.398" v="4998" actId="478"/>
          <ac:picMkLst>
            <pc:docMk/>
            <pc:sldMk cId="1813056407" sldId="424"/>
            <ac:picMk id="13" creationId="{11BCE988-9FF4-597C-72FB-654C0C8B85D3}"/>
          </ac:picMkLst>
        </pc:picChg>
        <pc:picChg chg="add mod">
          <ac:chgData name="Natacha Crooks" userId="df6f74c6a2784893" providerId="LiveId" clId="{5D7212B5-A767-4A82-8218-BD49B4BD3D3E}" dt="2023-04-03T10:15:38.843" v="4976" actId="1076"/>
          <ac:picMkLst>
            <pc:docMk/>
            <pc:sldMk cId="1813056407" sldId="424"/>
            <ac:picMk id="34" creationId="{9AAC79A0-BEF8-2977-15AA-B6D90BD0FDD8}"/>
          </ac:picMkLst>
        </pc:picChg>
        <pc:picChg chg="add mod">
          <ac:chgData name="Natacha Crooks" userId="df6f74c6a2784893" providerId="LiveId" clId="{5D7212B5-A767-4A82-8218-BD49B4BD3D3E}" dt="2023-04-03T10:15:38.843" v="4976" actId="1076"/>
          <ac:picMkLst>
            <pc:docMk/>
            <pc:sldMk cId="1813056407" sldId="424"/>
            <ac:picMk id="35" creationId="{52983911-F11B-08DA-A335-2BAE32988D12}"/>
          </ac:picMkLst>
        </pc:picChg>
        <pc:picChg chg="add mod">
          <ac:chgData name="Natacha Crooks" userId="df6f74c6a2784893" providerId="LiveId" clId="{5D7212B5-A767-4A82-8218-BD49B4BD3D3E}" dt="2023-04-03T10:15:38.843" v="4976" actId="1076"/>
          <ac:picMkLst>
            <pc:docMk/>
            <pc:sldMk cId="1813056407" sldId="424"/>
            <ac:picMk id="36" creationId="{49AF2A26-1D79-B512-1CD2-31F4325BD98F}"/>
          </ac:picMkLst>
        </pc:picChg>
        <pc:picChg chg="add del mod">
          <ac:chgData name="Natacha Crooks" userId="df6f74c6a2784893" providerId="LiveId" clId="{5D7212B5-A767-4A82-8218-BD49B4BD3D3E}" dt="2023-04-03T11:40:10.398" v="4998" actId="478"/>
          <ac:picMkLst>
            <pc:docMk/>
            <pc:sldMk cId="1813056407" sldId="424"/>
            <ac:picMk id="37" creationId="{CE2559A2-7DE9-0550-CDD5-9F6AA669423B}"/>
          </ac:picMkLst>
        </pc:picChg>
        <pc:picChg chg="add mod">
          <ac:chgData name="Natacha Crooks" userId="df6f74c6a2784893" providerId="LiveId" clId="{5D7212B5-A767-4A82-8218-BD49B4BD3D3E}" dt="2023-04-03T10:15:38.843" v="4976" actId="1076"/>
          <ac:picMkLst>
            <pc:docMk/>
            <pc:sldMk cId="1813056407" sldId="424"/>
            <ac:picMk id="38" creationId="{B7D25F76-3E90-624B-D324-ABF7A64934F5}"/>
          </ac:picMkLst>
        </pc:picChg>
        <pc:picChg chg="mod">
          <ac:chgData name="Natacha Crooks" userId="df6f74c6a2784893" providerId="LiveId" clId="{5D7212B5-A767-4A82-8218-BD49B4BD3D3E}" dt="2023-04-03T11:36:24.675" v="4982"/>
          <ac:picMkLst>
            <pc:docMk/>
            <pc:sldMk cId="1813056407" sldId="424"/>
            <ac:picMk id="41" creationId="{6EBBD8B0-D9D2-219F-DEC2-953128243EA2}"/>
          </ac:picMkLst>
        </pc:pic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45" creationId="{E712FBFD-9F81-F2AE-1965-C2EA4122C36B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46" creationId="{DA17B910-E35B-17FD-778E-C660DF7741DE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47" creationId="{90659C39-8CFA-3F4E-D8C3-D99E782D8C1F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49" creationId="{4DE43E8D-4CDC-0162-AD0B-5B760F7675C5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0" creationId="{2DEF1989-D8D7-3682-88F8-78BC900BC950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1" creationId="{4F7DC374-B2D2-560F-592D-3B7508353E10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2" creationId="{93395DB2-6347-EA2A-FF1C-FD969C856EAC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3" creationId="{890269BD-9708-8110-4F6C-65A19E199F73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4" creationId="{38A9A3D3-7F82-A87F-3FDE-EAF21200BC21}"/>
          </ac:inkMkLst>
        </pc:inkChg>
        <pc:inkChg chg="mod">
          <ac:chgData name="Natacha Crooks" userId="df6f74c6a2784893" providerId="LiveId" clId="{5D7212B5-A767-4A82-8218-BD49B4BD3D3E}" dt="2023-04-03T11:36:24.675" v="4982"/>
          <ac:inkMkLst>
            <pc:docMk/>
            <pc:sldMk cId="1813056407" sldId="424"/>
            <ac:inkMk id="55" creationId="{8F9B3CFD-4124-3B22-8AAE-ACD64D1FA4A5}"/>
          </ac:inkMkLst>
        </pc:inkChg>
        <pc:cxnChg chg="add mod">
          <ac:chgData name="Natacha Crooks" userId="df6f74c6a2784893" providerId="LiveId" clId="{5D7212B5-A767-4A82-8218-BD49B4BD3D3E}" dt="2023-04-03T11:39:15.949" v="4993" actId="692"/>
          <ac:cxnSpMkLst>
            <pc:docMk/>
            <pc:sldMk cId="1813056407" sldId="424"/>
            <ac:cxnSpMk id="56" creationId="{6BCF0C91-4B8C-4CE1-34E8-C3C3026E1BE5}"/>
          </ac:cxnSpMkLst>
        </pc:cxnChg>
        <pc:cxnChg chg="add mod">
          <ac:chgData name="Natacha Crooks" userId="df6f74c6a2784893" providerId="LiveId" clId="{5D7212B5-A767-4A82-8218-BD49B4BD3D3E}" dt="2023-04-03T11:39:11.854" v="4992" actId="692"/>
          <ac:cxnSpMkLst>
            <pc:docMk/>
            <pc:sldMk cId="1813056407" sldId="424"/>
            <ac:cxnSpMk id="60" creationId="{9AB5E68F-0096-B99B-E650-54266C872D69}"/>
          </ac:cxnSpMkLst>
        </pc:cxnChg>
      </pc:sldChg>
      <pc:sldChg chg="add del">
        <pc:chgData name="Natacha Crooks" userId="df6f74c6a2784893" providerId="LiveId" clId="{5D7212B5-A767-4A82-8218-BD49B4BD3D3E}" dt="2023-04-03T11:43:20.686" v="5018" actId="2696"/>
        <pc:sldMkLst>
          <pc:docMk/>
          <pc:sldMk cId="689996707" sldId="425"/>
        </pc:sldMkLst>
      </pc:sldChg>
      <pc:sldChg chg="addSp delSp modSp add mod modAnim">
        <pc:chgData name="Natacha Crooks" userId="df6f74c6a2784893" providerId="LiveId" clId="{5D7212B5-A767-4A82-8218-BD49B4BD3D3E}" dt="2023-04-03T13:45:07.700" v="7729"/>
        <pc:sldMkLst>
          <pc:docMk/>
          <pc:sldMk cId="3348957035" sldId="425"/>
        </pc:sldMkLst>
        <pc:spChg chg="mod">
          <ac:chgData name="Natacha Crooks" userId="df6f74c6a2784893" providerId="LiveId" clId="{5D7212B5-A767-4A82-8218-BD49B4BD3D3E}" dt="2023-04-03T11:44:18.817" v="5032" actId="1076"/>
          <ac:spMkLst>
            <pc:docMk/>
            <pc:sldMk cId="3348957035" sldId="425"/>
            <ac:spMk id="2" creationId="{D1839E26-5BA5-D140-17E8-05F96F5C281C}"/>
          </ac:spMkLst>
        </pc:spChg>
        <pc:spChg chg="del topLvl">
          <ac:chgData name="Natacha Crooks" userId="df6f74c6a2784893" providerId="LiveId" clId="{5D7212B5-A767-4A82-8218-BD49B4BD3D3E}" dt="2023-04-03T11:43:31.445" v="5020" actId="478"/>
          <ac:spMkLst>
            <pc:docMk/>
            <pc:sldMk cId="3348957035" sldId="425"/>
            <ac:spMk id="20" creationId="{4470C1C0-4D8B-72BA-5CD8-833D3C4D1F23}"/>
          </ac:spMkLst>
        </pc:spChg>
        <pc:spChg chg="topLvl">
          <ac:chgData name="Natacha Crooks" userId="df6f74c6a2784893" providerId="LiveId" clId="{5D7212B5-A767-4A82-8218-BD49B4BD3D3E}" dt="2023-04-03T11:43:31.445" v="5020" actId="478"/>
          <ac:spMkLst>
            <pc:docMk/>
            <pc:sldMk cId="3348957035" sldId="425"/>
            <ac:spMk id="21" creationId="{30A5EAEE-D7B2-EC2D-2ABE-DB426589CBA6}"/>
          </ac:spMkLst>
        </pc:spChg>
        <pc:spChg chg="add mod">
          <ac:chgData name="Natacha Crooks" userId="df6f74c6a2784893" providerId="LiveId" clId="{5D7212B5-A767-4A82-8218-BD49B4BD3D3E}" dt="2023-04-03T11:44:34.644" v="5034" actId="1076"/>
          <ac:spMkLst>
            <pc:docMk/>
            <pc:sldMk cId="3348957035" sldId="425"/>
            <ac:spMk id="76" creationId="{A0EED329-3CA1-6992-D9E5-E9E190727874}"/>
          </ac:spMkLst>
        </pc:spChg>
        <pc:grpChg chg="add mod">
          <ac:chgData name="Natacha Crooks" userId="df6f74c6a2784893" providerId="LiveId" clId="{5D7212B5-A767-4A82-8218-BD49B4BD3D3E}" dt="2023-04-03T11:44:10.861" v="5030" actId="1076"/>
          <ac:grpSpMkLst>
            <pc:docMk/>
            <pc:sldMk cId="3348957035" sldId="425"/>
            <ac:grpSpMk id="17" creationId="{96C5E790-3A3D-BF9F-99C3-EBBB254D3B6D}"/>
          </ac:grpSpMkLst>
        </pc:grpChg>
        <pc:grpChg chg="del">
          <ac:chgData name="Natacha Crooks" userId="df6f74c6a2784893" providerId="LiveId" clId="{5D7212B5-A767-4A82-8218-BD49B4BD3D3E}" dt="2023-04-03T11:43:31.445" v="5020" actId="478"/>
          <ac:grpSpMkLst>
            <pc:docMk/>
            <pc:sldMk cId="3348957035" sldId="425"/>
            <ac:grpSpMk id="19" creationId="{6B75B213-89A1-246C-9FC6-4C39A3763F27}"/>
          </ac:grpSpMkLst>
        </pc:grpChg>
        <pc:grpChg chg="mod">
          <ac:chgData name="Natacha Crooks" userId="df6f74c6a2784893" providerId="LiveId" clId="{5D7212B5-A767-4A82-8218-BD49B4BD3D3E}" dt="2023-04-03T11:44:05.082" v="5029"/>
          <ac:grpSpMkLst>
            <pc:docMk/>
            <pc:sldMk cId="3348957035" sldId="425"/>
            <ac:grpSpMk id="37" creationId="{7CC9E223-D571-D40A-07C6-BBCC1C3111C7}"/>
          </ac:grpSpMkLst>
        </pc:grpChg>
        <pc:grpChg chg="mod">
          <ac:chgData name="Natacha Crooks" userId="df6f74c6a2784893" providerId="LiveId" clId="{5D7212B5-A767-4A82-8218-BD49B4BD3D3E}" dt="2023-04-03T11:44:05.082" v="5029"/>
          <ac:grpSpMkLst>
            <pc:docMk/>
            <pc:sldMk cId="3348957035" sldId="425"/>
            <ac:grpSpMk id="58" creationId="{5643DEEE-80AA-8C66-21D5-0F8B1C9296F4}"/>
          </ac:grpSpMkLst>
        </pc:grpChg>
        <pc:grpChg chg="mod">
          <ac:chgData name="Natacha Crooks" userId="df6f74c6a2784893" providerId="LiveId" clId="{5D7212B5-A767-4A82-8218-BD49B4BD3D3E}" dt="2023-04-03T11:44:05.082" v="5029"/>
          <ac:grpSpMkLst>
            <pc:docMk/>
            <pc:sldMk cId="3348957035" sldId="425"/>
            <ac:grpSpMk id="59" creationId="{92970438-55DA-D2E3-F8B3-7A338E917497}"/>
          </ac:grpSpMkLst>
        </pc:grpChg>
        <pc:grpChg chg="mod">
          <ac:chgData name="Natacha Crooks" userId="df6f74c6a2784893" providerId="LiveId" clId="{5D7212B5-A767-4A82-8218-BD49B4BD3D3E}" dt="2023-04-03T11:44:05.082" v="5029"/>
          <ac:grpSpMkLst>
            <pc:docMk/>
            <pc:sldMk cId="3348957035" sldId="425"/>
            <ac:grpSpMk id="61" creationId="{038B6623-3CD3-E3E9-509D-59310E7C58CC}"/>
          </ac:grpSpMkLst>
        </pc:grpChg>
        <pc:grpChg chg="mod">
          <ac:chgData name="Natacha Crooks" userId="df6f74c6a2784893" providerId="LiveId" clId="{5D7212B5-A767-4A82-8218-BD49B4BD3D3E}" dt="2023-04-03T11:44:05.082" v="5029"/>
          <ac:grpSpMkLst>
            <pc:docMk/>
            <pc:sldMk cId="3348957035" sldId="425"/>
            <ac:grpSpMk id="65" creationId="{6F7044DF-951F-C9CD-CA65-B17A0B4B403B}"/>
          </ac:grpSpMkLst>
        </pc:grpChg>
        <pc:grpChg chg="add mod">
          <ac:chgData name="Natacha Crooks" userId="df6f74c6a2784893" providerId="LiveId" clId="{5D7212B5-A767-4A82-8218-BD49B4BD3D3E}" dt="2023-04-03T11:44:34.644" v="5034" actId="1076"/>
          <ac:grpSpMkLst>
            <pc:docMk/>
            <pc:sldMk cId="3348957035" sldId="425"/>
            <ac:grpSpMk id="78" creationId="{62272ABF-CBB2-5C62-F45D-3DB1F704F56C}"/>
          </ac:grpSpMkLst>
        </pc:grpChg>
        <pc:grpChg chg="mod">
          <ac:chgData name="Natacha Crooks" userId="df6f74c6a2784893" providerId="LiveId" clId="{5D7212B5-A767-4A82-8218-BD49B4BD3D3E}" dt="2023-04-03T11:44:26.266" v="5033"/>
          <ac:grpSpMkLst>
            <pc:docMk/>
            <pc:sldMk cId="3348957035" sldId="425"/>
            <ac:grpSpMk id="79" creationId="{B60238A8-CE4A-B412-646A-0A10B9F1CB43}"/>
          </ac:grpSpMkLst>
        </pc:grpChg>
        <pc:grpChg chg="mod">
          <ac:chgData name="Natacha Crooks" userId="df6f74c6a2784893" providerId="LiveId" clId="{5D7212B5-A767-4A82-8218-BD49B4BD3D3E}" dt="2023-04-03T11:44:26.266" v="5033"/>
          <ac:grpSpMkLst>
            <pc:docMk/>
            <pc:sldMk cId="3348957035" sldId="425"/>
            <ac:grpSpMk id="81" creationId="{CE15894F-C6E9-C475-CC99-1F4315C3BB75}"/>
          </ac:grpSpMkLst>
        </pc:grpChg>
        <pc:grpChg chg="mod">
          <ac:chgData name="Natacha Crooks" userId="df6f74c6a2784893" providerId="LiveId" clId="{5D7212B5-A767-4A82-8218-BD49B4BD3D3E}" dt="2023-04-03T11:44:26.266" v="5033"/>
          <ac:grpSpMkLst>
            <pc:docMk/>
            <pc:sldMk cId="3348957035" sldId="425"/>
            <ac:grpSpMk id="82" creationId="{A4E1B6B9-6ECC-93D6-AB6C-D8377C808F9B}"/>
          </ac:grpSpMkLst>
        </pc:grpChg>
        <pc:grpChg chg="mod">
          <ac:chgData name="Natacha Crooks" userId="df6f74c6a2784893" providerId="LiveId" clId="{5D7212B5-A767-4A82-8218-BD49B4BD3D3E}" dt="2023-04-03T11:44:26.266" v="5033"/>
          <ac:grpSpMkLst>
            <pc:docMk/>
            <pc:sldMk cId="3348957035" sldId="425"/>
            <ac:grpSpMk id="83" creationId="{86F4428F-FB15-A0A6-6764-B1018FAC22E8}"/>
          </ac:grpSpMkLst>
        </pc:grpChg>
        <pc:grpChg chg="mod">
          <ac:chgData name="Natacha Crooks" userId="df6f74c6a2784893" providerId="LiveId" clId="{5D7212B5-A767-4A82-8218-BD49B4BD3D3E}" dt="2023-04-03T11:44:26.266" v="5033"/>
          <ac:grpSpMkLst>
            <pc:docMk/>
            <pc:sldMk cId="3348957035" sldId="425"/>
            <ac:grpSpMk id="87" creationId="{B62B2158-EF5C-7016-9E88-16E358EF92D6}"/>
          </ac:grpSpMkLst>
        </pc:grpChg>
        <pc:picChg chg="add del mod">
          <ac:chgData name="Natacha Crooks" userId="df6f74c6a2784893" providerId="LiveId" clId="{5D7212B5-A767-4A82-8218-BD49B4BD3D3E}" dt="2023-04-03T11:43:47.839" v="5026"/>
          <ac:picMkLst>
            <pc:docMk/>
            <pc:sldMk cId="3348957035" sldId="425"/>
            <ac:picMk id="3" creationId="{4E73CF79-A0AA-22BE-C34B-992DAFB68A04}"/>
          </ac:picMkLst>
        </pc:picChg>
        <pc:picChg chg="add mod">
          <ac:chgData name="Natacha Crooks" userId="df6f74c6a2784893" providerId="LiveId" clId="{5D7212B5-A767-4A82-8218-BD49B4BD3D3E}" dt="2023-04-03T11:44:01.361" v="5028" actId="1076"/>
          <ac:picMkLst>
            <pc:docMk/>
            <pc:sldMk cId="3348957035" sldId="425"/>
            <ac:picMk id="15" creationId="{1C54E5FF-E3C4-5ECD-B16D-2BC32C403AD9}"/>
          </ac:picMkLst>
        </pc:picChg>
        <pc:picChg chg="del">
          <ac:chgData name="Natacha Crooks" userId="df6f74c6a2784893" providerId="LiveId" clId="{5D7212B5-A767-4A82-8218-BD49B4BD3D3E}" dt="2023-04-03T11:43:41.497" v="5022" actId="478"/>
          <ac:picMkLst>
            <pc:docMk/>
            <pc:sldMk cId="3348957035" sldId="425"/>
            <ac:picMk id="36" creationId="{49AF2A26-1D79-B512-1CD2-31F4325BD98F}"/>
          </ac:picMkLst>
        </pc:picChg>
        <pc:picChg chg="del">
          <ac:chgData name="Natacha Crooks" userId="df6f74c6a2784893" providerId="LiveId" clId="{5D7212B5-A767-4A82-8218-BD49B4BD3D3E}" dt="2023-04-03T11:43:39.940" v="5021" actId="478"/>
          <ac:picMkLst>
            <pc:docMk/>
            <pc:sldMk cId="3348957035" sldId="425"/>
            <ac:picMk id="38" creationId="{B7D25F76-3E90-624B-D324-ABF7A64934F5}"/>
          </ac:picMkLst>
        </pc:picChg>
        <pc:picChg chg="mod">
          <ac:chgData name="Natacha Crooks" userId="df6f74c6a2784893" providerId="LiveId" clId="{5D7212B5-A767-4A82-8218-BD49B4BD3D3E}" dt="2023-04-03T11:44:05.082" v="5029"/>
          <ac:picMkLst>
            <pc:docMk/>
            <pc:sldMk cId="3348957035" sldId="425"/>
            <ac:picMk id="57" creationId="{9EDEE5E4-5061-DD5B-E3DC-E2E96ADD8D99}"/>
          </ac:picMkLst>
        </pc:picChg>
        <pc:picChg chg="add mod">
          <ac:chgData name="Natacha Crooks" userId="df6f74c6a2784893" providerId="LiveId" clId="{5D7212B5-A767-4A82-8218-BD49B4BD3D3E}" dt="2023-04-03T11:44:34.644" v="5034" actId="1076"/>
          <ac:picMkLst>
            <pc:docMk/>
            <pc:sldMk cId="3348957035" sldId="425"/>
            <ac:picMk id="75" creationId="{550063F0-762C-2D94-E0E6-8A723F9C777A}"/>
          </ac:picMkLst>
        </pc:picChg>
        <pc:picChg chg="add mod">
          <ac:chgData name="Natacha Crooks" userId="df6f74c6a2784893" providerId="LiveId" clId="{5D7212B5-A767-4A82-8218-BD49B4BD3D3E}" dt="2023-04-03T11:44:34.644" v="5034" actId="1076"/>
          <ac:picMkLst>
            <pc:docMk/>
            <pc:sldMk cId="3348957035" sldId="425"/>
            <ac:picMk id="77" creationId="{3FAC4144-985A-0509-F350-2BE5606B2869}"/>
          </ac:picMkLst>
        </pc:picChg>
        <pc:picChg chg="mod">
          <ac:chgData name="Natacha Crooks" userId="df6f74c6a2784893" providerId="LiveId" clId="{5D7212B5-A767-4A82-8218-BD49B4BD3D3E}" dt="2023-04-03T11:44:26.266" v="5033"/>
          <ac:picMkLst>
            <pc:docMk/>
            <pc:sldMk cId="3348957035" sldId="425"/>
            <ac:picMk id="80" creationId="{3B5A05A3-D074-1EE6-7549-EE08E6B0CE85}"/>
          </ac:picMkLst>
        </pc:picChg>
        <pc:picChg chg="add mod ord">
          <ac:chgData name="Natacha Crooks" userId="df6f74c6a2784893" providerId="LiveId" clId="{5D7212B5-A767-4A82-8218-BD49B4BD3D3E}" dt="2023-04-03T11:45:40.653" v="5042" actId="166"/>
          <ac:picMkLst>
            <pc:docMk/>
            <pc:sldMk cId="3348957035" sldId="425"/>
            <ac:picMk id="96" creationId="{C8B4301A-664B-E1F0-91F6-878299B9BFA4}"/>
          </ac:picMkLst>
        </pc:picChg>
        <pc:picChg chg="add mod">
          <ac:chgData name="Natacha Crooks" userId="df6f74c6a2784893" providerId="LiveId" clId="{5D7212B5-A767-4A82-8218-BD49B4BD3D3E}" dt="2023-04-03T11:45:46.028" v="5043" actId="1076"/>
          <ac:picMkLst>
            <pc:docMk/>
            <pc:sldMk cId="3348957035" sldId="425"/>
            <ac:picMk id="97" creationId="{CEB2C8CA-FE6C-1032-D361-8DF4B12CB176}"/>
          </ac:picMkLst>
        </pc:picChg>
        <pc:inkChg chg="add mod">
          <ac:chgData name="Natacha Crooks" userId="df6f74c6a2784893" providerId="LiveId" clId="{5D7212B5-A767-4A82-8218-BD49B4BD3D3E}" dt="2023-04-03T11:44:01.361" v="5028" actId="1076"/>
          <ac:inkMkLst>
            <pc:docMk/>
            <pc:sldMk cId="3348957035" sldId="425"/>
            <ac:inkMk id="16" creationId="{846CEA2E-A35A-FDB4-1F22-9F9C0EAC9A94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62" creationId="{CA69E72F-E5B4-70BB-F526-EE82AC9C30B9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63" creationId="{B3AFBAC7-CB12-816C-E6CC-1A851E7BB328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64" creationId="{E54BDFC5-412E-2493-5700-45F2D8F5ECBE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68" creationId="{6D7AAD2D-D4D9-5D9A-A594-DF1BC0B19453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69" creationId="{64250912-995D-7056-CCA4-F112AA59E661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70" creationId="{906CC30A-6E35-E798-5422-EEEA01054E07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71" creationId="{823A70A9-2C36-09AE-DFE7-1BFA451F0054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72" creationId="{D766FCA5-5D62-4914-A4B7-E8ED59A00B2E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73" creationId="{FAA49236-341A-3515-E9BB-794BE0F69D34}"/>
          </ac:inkMkLst>
        </pc:inkChg>
        <pc:inkChg chg="mod">
          <ac:chgData name="Natacha Crooks" userId="df6f74c6a2784893" providerId="LiveId" clId="{5D7212B5-A767-4A82-8218-BD49B4BD3D3E}" dt="2023-04-03T11:44:05.082" v="5029"/>
          <ac:inkMkLst>
            <pc:docMk/>
            <pc:sldMk cId="3348957035" sldId="425"/>
            <ac:inkMk id="74" creationId="{0C7CC74D-552B-2355-6C7B-C3B16550F7CA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84" creationId="{6A542120-942D-D586-16CF-CEC45D866F7A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85" creationId="{EED18CFC-CC1E-5A8C-1958-5768849C23BC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86" creationId="{EB44BAF7-571A-B2EE-30BE-8933FA4431F6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88" creationId="{6983F089-B207-BB90-55E7-B499D9E4286F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89" creationId="{2562477A-7D11-8FCA-F9E7-E7765CF959DD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90" creationId="{7118B25D-7C0B-E4D1-B50E-07E0D269FEE9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91" creationId="{9E2E60BF-AD7D-C75C-5803-E178F5511631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92" creationId="{03C605BE-8563-9C74-0519-62482D66D16B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93" creationId="{8211256F-12B3-15DB-6FB2-0A88A34DE572}"/>
          </ac:inkMkLst>
        </pc:inkChg>
        <pc:inkChg chg="mod">
          <ac:chgData name="Natacha Crooks" userId="df6f74c6a2784893" providerId="LiveId" clId="{5D7212B5-A767-4A82-8218-BD49B4BD3D3E}" dt="2023-04-03T11:44:26.266" v="5033"/>
          <ac:inkMkLst>
            <pc:docMk/>
            <pc:sldMk cId="3348957035" sldId="425"/>
            <ac:inkMk id="94" creationId="{94219BFF-B6CC-9CB5-B3C7-C802500AF876}"/>
          </ac:inkMkLst>
        </pc:inkChg>
        <pc:cxnChg chg="mod">
          <ac:chgData name="Natacha Crooks" userId="df6f74c6a2784893" providerId="LiveId" clId="{5D7212B5-A767-4A82-8218-BD49B4BD3D3E}" dt="2023-04-03T11:43:41.497" v="5022" actId="478"/>
          <ac:cxnSpMkLst>
            <pc:docMk/>
            <pc:sldMk cId="3348957035" sldId="425"/>
            <ac:cxnSpMk id="56" creationId="{6BCF0C91-4B8C-4CE1-34E8-C3C3026E1BE5}"/>
          </ac:cxnSpMkLst>
        </pc:cxnChg>
      </pc:sldChg>
      <pc:sldChg chg="addSp delSp modSp add mod modAnim">
        <pc:chgData name="Natacha Crooks" userId="df6f74c6a2784893" providerId="LiveId" clId="{5D7212B5-A767-4A82-8218-BD49B4BD3D3E}" dt="2023-04-03T13:45:27.419" v="7731" actId="478"/>
        <pc:sldMkLst>
          <pc:docMk/>
          <pc:sldMk cId="3596967750" sldId="426"/>
        </pc:sldMkLst>
        <pc:spChg chg="add mod">
          <ac:chgData name="Natacha Crooks" userId="df6f74c6a2784893" providerId="LiveId" clId="{5D7212B5-A767-4A82-8218-BD49B4BD3D3E}" dt="2023-04-03T11:46:34.098" v="5048" actId="1076"/>
          <ac:spMkLst>
            <pc:docMk/>
            <pc:sldMk cId="3596967750" sldId="426"/>
            <ac:spMk id="13" creationId="{AD39AD20-7690-BB86-D5B8-B2E1E37D960E}"/>
          </ac:spMkLst>
        </pc:spChg>
        <pc:spChg chg="del mod topLvl">
          <ac:chgData name="Natacha Crooks" userId="df6f74c6a2784893" providerId="LiveId" clId="{5D7212B5-A767-4A82-8218-BD49B4BD3D3E}" dt="2023-04-03T11:46:18.371" v="5046" actId="478"/>
          <ac:spMkLst>
            <pc:docMk/>
            <pc:sldMk cId="3596967750" sldId="426"/>
            <ac:spMk id="23" creationId="{B985EBC7-E66E-8FD9-42D4-E503F35660CF}"/>
          </ac:spMkLst>
        </pc:spChg>
        <pc:spChg chg="topLvl">
          <ac:chgData name="Natacha Crooks" userId="df6f74c6a2784893" providerId="LiveId" clId="{5D7212B5-A767-4A82-8218-BD49B4BD3D3E}" dt="2023-04-03T11:46:18.371" v="5046" actId="478"/>
          <ac:spMkLst>
            <pc:docMk/>
            <pc:sldMk cId="3596967750" sldId="426"/>
            <ac:spMk id="24" creationId="{FE674B3B-ADBA-4F4A-44CF-2B9A986CE3EF}"/>
          </ac:spMkLst>
        </pc:spChg>
        <pc:spChg chg="del">
          <ac:chgData name="Natacha Crooks" userId="df6f74c6a2784893" providerId="LiveId" clId="{5D7212B5-A767-4A82-8218-BD49B4BD3D3E}" dt="2023-04-03T11:46:54.895" v="5053" actId="478"/>
          <ac:spMkLst>
            <pc:docMk/>
            <pc:sldMk cId="3596967750" sldId="426"/>
            <ac:spMk id="31" creationId="{EBD37655-6623-14C9-723C-3D768CB0340A}"/>
          </ac:spMkLst>
        </pc:spChg>
        <pc:spChg chg="add mod">
          <ac:chgData name="Natacha Crooks" userId="df6f74c6a2784893" providerId="LiveId" clId="{5D7212B5-A767-4A82-8218-BD49B4BD3D3E}" dt="2023-04-03T11:47:49.269" v="5061" actId="14100"/>
          <ac:spMkLst>
            <pc:docMk/>
            <pc:sldMk cId="3596967750" sldId="426"/>
            <ac:spMk id="115" creationId="{996E29ED-6E50-F1D9-AC29-F058D31FD4EF}"/>
          </ac:spMkLst>
        </pc:spChg>
        <pc:grpChg chg="add mod">
          <ac:chgData name="Natacha Crooks" userId="df6f74c6a2784893" providerId="LiveId" clId="{5D7212B5-A767-4A82-8218-BD49B4BD3D3E}" dt="2023-04-03T11:46:34.098" v="5048" actId="1076"/>
          <ac:grpSpMkLst>
            <pc:docMk/>
            <pc:sldMk cId="3596967750" sldId="426"/>
            <ac:grpSpMk id="19" creationId="{56F2E5A7-7E77-51E2-4383-FBB29430DF8F}"/>
          </ac:grpSpMkLst>
        </pc:grpChg>
        <pc:grpChg chg="mod">
          <ac:chgData name="Natacha Crooks" userId="df6f74c6a2784893" providerId="LiveId" clId="{5D7212B5-A767-4A82-8218-BD49B4BD3D3E}" dt="2023-04-03T11:46:25.180" v="5047"/>
          <ac:grpSpMkLst>
            <pc:docMk/>
            <pc:sldMk cId="3596967750" sldId="426"/>
            <ac:grpSpMk id="20" creationId="{75A55B55-EB3C-408E-B518-E37226C4FE7C}"/>
          </ac:grpSpMkLst>
        </pc:grpChg>
        <pc:grpChg chg="del">
          <ac:chgData name="Natacha Crooks" userId="df6f74c6a2784893" providerId="LiveId" clId="{5D7212B5-A767-4A82-8218-BD49B4BD3D3E}" dt="2023-04-03T11:46:18.371" v="5046" actId="478"/>
          <ac:grpSpMkLst>
            <pc:docMk/>
            <pc:sldMk cId="3596967750" sldId="426"/>
            <ac:grpSpMk id="22" creationId="{7EFE133F-2249-858F-6DFF-BADE3FE1A3A9}"/>
          </ac:grpSpMkLst>
        </pc:grpChg>
        <pc:grpChg chg="mod">
          <ac:chgData name="Natacha Crooks" userId="df6f74c6a2784893" providerId="LiveId" clId="{5D7212B5-A767-4A82-8218-BD49B4BD3D3E}" dt="2023-04-03T11:46:25.180" v="5047"/>
          <ac:grpSpMkLst>
            <pc:docMk/>
            <pc:sldMk cId="3596967750" sldId="426"/>
            <ac:grpSpMk id="38" creationId="{CD725520-749B-77B5-6E06-EE2AAB9F74FD}"/>
          </ac:grpSpMkLst>
        </pc:grpChg>
        <pc:grpChg chg="mod">
          <ac:chgData name="Natacha Crooks" userId="df6f74c6a2784893" providerId="LiveId" clId="{5D7212B5-A767-4A82-8218-BD49B4BD3D3E}" dt="2023-04-03T11:46:25.180" v="5047"/>
          <ac:grpSpMkLst>
            <pc:docMk/>
            <pc:sldMk cId="3596967750" sldId="426"/>
            <ac:grpSpMk id="95" creationId="{7881F299-1A80-0463-0266-AD4E8CB0F69E}"/>
          </ac:grpSpMkLst>
        </pc:grpChg>
        <pc:grpChg chg="mod">
          <ac:chgData name="Natacha Crooks" userId="df6f74c6a2784893" providerId="LiveId" clId="{5D7212B5-A767-4A82-8218-BD49B4BD3D3E}" dt="2023-04-03T11:46:25.180" v="5047"/>
          <ac:grpSpMkLst>
            <pc:docMk/>
            <pc:sldMk cId="3596967750" sldId="426"/>
            <ac:grpSpMk id="98" creationId="{CC1F0C16-559B-D289-66D8-66CF146C2407}"/>
          </ac:grpSpMkLst>
        </pc:grpChg>
        <pc:grpChg chg="mod">
          <ac:chgData name="Natacha Crooks" userId="df6f74c6a2784893" providerId="LiveId" clId="{5D7212B5-A767-4A82-8218-BD49B4BD3D3E}" dt="2023-04-03T11:46:25.180" v="5047"/>
          <ac:grpSpMkLst>
            <pc:docMk/>
            <pc:sldMk cId="3596967750" sldId="426"/>
            <ac:grpSpMk id="102" creationId="{FF6E7135-3CD2-C93B-A65C-9D1AFD6C9950}"/>
          </ac:grpSpMkLst>
        </pc:grpChg>
        <pc:picChg chg="add mod">
          <ac:chgData name="Natacha Crooks" userId="df6f74c6a2784893" providerId="LiveId" clId="{5D7212B5-A767-4A82-8218-BD49B4BD3D3E}" dt="2023-04-03T11:46:34.098" v="5048" actId="1076"/>
          <ac:picMkLst>
            <pc:docMk/>
            <pc:sldMk cId="3596967750" sldId="426"/>
            <ac:picMk id="3" creationId="{1C8BD719-FADD-7D1C-0AFA-E609E40FE0C4}"/>
          </ac:picMkLst>
        </pc:picChg>
        <pc:picChg chg="mod">
          <ac:chgData name="Natacha Crooks" userId="df6f74c6a2784893" providerId="LiveId" clId="{5D7212B5-A767-4A82-8218-BD49B4BD3D3E}" dt="2023-04-03T11:46:25.180" v="5047"/>
          <ac:picMkLst>
            <pc:docMk/>
            <pc:sldMk cId="3596967750" sldId="426"/>
            <ac:picMk id="36" creationId="{EC51DAD5-0BBE-4C19-2939-2E80496EB928}"/>
          </ac:picMkLst>
        </pc:picChg>
        <pc:picChg chg="add mod">
          <ac:chgData name="Natacha Crooks" userId="df6f74c6a2784893" providerId="LiveId" clId="{5D7212B5-A767-4A82-8218-BD49B4BD3D3E}" dt="2023-04-03T11:46:42.477" v="5050" actId="1076"/>
          <ac:picMkLst>
            <pc:docMk/>
            <pc:sldMk cId="3596967750" sldId="426"/>
            <ac:picMk id="110" creationId="{FB915C10-44B7-A559-CD13-097030BA5A13}"/>
          </ac:picMkLst>
        </pc:picChg>
        <pc:picChg chg="add mod">
          <ac:chgData name="Natacha Crooks" userId="df6f74c6a2784893" providerId="LiveId" clId="{5D7212B5-A767-4A82-8218-BD49B4BD3D3E}" dt="2023-04-03T11:46:42.477" v="5050" actId="1076"/>
          <ac:picMkLst>
            <pc:docMk/>
            <pc:sldMk cId="3596967750" sldId="426"/>
            <ac:picMk id="111" creationId="{03E883CF-614F-79CC-83D5-AF3DB676D8D5}"/>
          </ac:picMkLst>
        </pc:picChg>
        <pc:inkChg chg="del">
          <ac:chgData name="Natacha Crooks" userId="df6f74c6a2784893" providerId="LiveId" clId="{5D7212B5-A767-4A82-8218-BD49B4BD3D3E}" dt="2023-04-03T13:45:27.419" v="7731" actId="478"/>
          <ac:inkMkLst>
            <pc:docMk/>
            <pc:sldMk cId="3596967750" sldId="426"/>
            <ac:inkMk id="16" creationId="{846CEA2E-A35A-FDB4-1F22-9F9C0EAC9A94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99" creationId="{91F76816-CC9E-D683-5C6E-D516A3D2B61A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0" creationId="{2B9BE2A2-BA25-1E60-C57D-45A5C3766D87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1" creationId="{CA23924D-D4FC-B20B-38E8-AD3203AA3BEC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3" creationId="{5DDD3156-740F-7622-4F2C-75A991A9B740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4" creationId="{7CD6E7E1-DC65-7CA0-53C6-9CD294421F47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5" creationId="{7A005000-6BA2-2184-7FA3-862A4556A29B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6" creationId="{A9C22FB1-9B40-799D-8BD7-5C6E31FED61B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7" creationId="{07D4F2E5-7C25-61B4-5DE7-3F3D7BD0528F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8" creationId="{46ECB0D2-0AD5-D26D-09FE-0A9D2ADA299C}"/>
          </ac:inkMkLst>
        </pc:inkChg>
        <pc:inkChg chg="mod">
          <ac:chgData name="Natacha Crooks" userId="df6f74c6a2784893" providerId="LiveId" clId="{5D7212B5-A767-4A82-8218-BD49B4BD3D3E}" dt="2023-04-03T11:46:25.180" v="5047"/>
          <ac:inkMkLst>
            <pc:docMk/>
            <pc:sldMk cId="3596967750" sldId="426"/>
            <ac:inkMk id="109" creationId="{4BB00DF7-F863-ABEE-86C7-6124A5897913}"/>
          </ac:inkMkLst>
        </pc:inkChg>
        <pc:cxnChg chg="mod">
          <ac:chgData name="Natacha Crooks" userId="df6f74c6a2784893" providerId="LiveId" clId="{5D7212B5-A767-4A82-8218-BD49B4BD3D3E}" dt="2023-04-03T11:46:51.870" v="5052" actId="14100"/>
          <ac:cxnSpMkLst>
            <pc:docMk/>
            <pc:sldMk cId="3596967750" sldId="426"/>
            <ac:cxnSpMk id="25" creationId="{87280F66-58F0-F6D1-7FB7-87A27887346F}"/>
          </ac:cxnSpMkLst>
        </pc:cxnChg>
        <pc:cxnChg chg="add mod">
          <ac:chgData name="Natacha Crooks" userId="df6f74c6a2784893" providerId="LiveId" clId="{5D7212B5-A767-4A82-8218-BD49B4BD3D3E}" dt="2023-04-03T11:47:17.242" v="5056" actId="14100"/>
          <ac:cxnSpMkLst>
            <pc:docMk/>
            <pc:sldMk cId="3596967750" sldId="426"/>
            <ac:cxnSpMk id="113" creationId="{A7884294-453E-C8BF-68D7-CBF4D23904B3}"/>
          </ac:cxnSpMkLst>
        </pc:cxnChg>
      </pc:sldChg>
      <pc:sldChg chg="addSp delSp modSp add mod modAnim">
        <pc:chgData name="Natacha Crooks" userId="df6f74c6a2784893" providerId="LiveId" clId="{5D7212B5-A767-4A82-8218-BD49B4BD3D3E}" dt="2023-04-03T13:47:07.231" v="7736"/>
        <pc:sldMkLst>
          <pc:docMk/>
          <pc:sldMk cId="2597058127" sldId="427"/>
        </pc:sldMkLst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18" creationId="{B56271DC-93A7-5080-874B-517F7CF2D266}"/>
          </ac:spMkLst>
        </pc:spChg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21" creationId="{30A5EAEE-D7B2-EC2D-2ABE-DB426589CBA6}"/>
          </ac:spMkLst>
        </pc:spChg>
        <pc:spChg chg="add mod">
          <ac:chgData name="Natacha Crooks" userId="df6f74c6a2784893" providerId="LiveId" clId="{5D7212B5-A767-4A82-8218-BD49B4BD3D3E}" dt="2023-04-03T11:50:29.044" v="5324" actId="1076"/>
          <ac:spMkLst>
            <pc:docMk/>
            <pc:sldMk cId="2597058127" sldId="427"/>
            <ac:spMk id="22" creationId="{55D1170E-8BEF-DE21-FA47-23EC169145AF}"/>
          </ac:spMkLst>
        </pc:spChg>
        <pc:spChg chg="del">
          <ac:chgData name="Natacha Crooks" userId="df6f74c6a2784893" providerId="LiveId" clId="{5D7212B5-A767-4A82-8218-BD49B4BD3D3E}" dt="2023-04-03T11:50:23.593" v="5323" actId="478"/>
          <ac:spMkLst>
            <pc:docMk/>
            <pc:sldMk cId="2597058127" sldId="427"/>
            <ac:spMk id="32" creationId="{F2CE1A5D-961C-73A9-401F-BA54153488FF}"/>
          </ac:spMkLst>
        </pc:spChg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33" creationId="{7DDED01D-83C1-3AD2-3F65-9A4F4B3781CB}"/>
          </ac:spMkLst>
        </pc:spChg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66" creationId="{BA429E8C-8CFB-5D75-90D8-52DAFFF3489D}"/>
          </ac:spMkLst>
        </pc:spChg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67" creationId="{617D803B-9335-BF45-55A3-ACE6F9605744}"/>
          </ac:spMkLst>
        </pc:spChg>
        <pc:spChg chg="del">
          <ac:chgData name="Natacha Crooks" userId="df6f74c6a2784893" providerId="LiveId" clId="{5D7212B5-A767-4A82-8218-BD49B4BD3D3E}" dt="2023-04-03T11:50:20.551" v="5322" actId="478"/>
          <ac:spMkLst>
            <pc:docMk/>
            <pc:sldMk cId="2597058127" sldId="427"/>
            <ac:spMk id="76" creationId="{A0EED329-3CA1-6992-D9E5-E9E190727874}"/>
          </ac:spMkLst>
        </pc:spChg>
        <pc:grpChg chg="del">
          <ac:chgData name="Natacha Crooks" userId="df6f74c6a2784893" providerId="LiveId" clId="{5D7212B5-A767-4A82-8218-BD49B4BD3D3E}" dt="2023-04-03T11:50:23.593" v="5323" actId="478"/>
          <ac:grpSpMkLst>
            <pc:docMk/>
            <pc:sldMk cId="2597058127" sldId="427"/>
            <ac:grpSpMk id="4" creationId="{F29A1217-5605-C183-E458-58D6F9167E62}"/>
          </ac:grpSpMkLst>
        </pc:grpChg>
        <pc:grpChg chg="del">
          <ac:chgData name="Natacha Crooks" userId="df6f74c6a2784893" providerId="LiveId" clId="{5D7212B5-A767-4A82-8218-BD49B4BD3D3E}" dt="2023-04-03T11:50:20.551" v="5322" actId="478"/>
          <ac:grpSpMkLst>
            <pc:docMk/>
            <pc:sldMk cId="2597058127" sldId="427"/>
            <ac:grpSpMk id="17" creationId="{96C5E790-3A3D-BF9F-99C3-EBBB254D3B6D}"/>
          </ac:grpSpMkLst>
        </pc:grpChg>
        <pc:grpChg chg="del">
          <ac:chgData name="Natacha Crooks" userId="df6f74c6a2784893" providerId="LiveId" clId="{5D7212B5-A767-4A82-8218-BD49B4BD3D3E}" dt="2023-04-03T11:50:20.551" v="5322" actId="478"/>
          <ac:grpSpMkLst>
            <pc:docMk/>
            <pc:sldMk cId="2597058127" sldId="427"/>
            <ac:grpSpMk id="39" creationId="{7A3F8E96-E306-44B3-5CA9-698D5E7DF7F8}"/>
          </ac:grpSpMkLst>
        </pc:grpChg>
        <pc:grpChg chg="del">
          <ac:chgData name="Natacha Crooks" userId="df6f74c6a2784893" providerId="LiveId" clId="{5D7212B5-A767-4A82-8218-BD49B4BD3D3E}" dt="2023-04-03T11:50:20.551" v="5322" actId="478"/>
          <ac:grpSpMkLst>
            <pc:docMk/>
            <pc:sldMk cId="2597058127" sldId="427"/>
            <ac:grpSpMk id="78" creationId="{62272ABF-CBB2-5C62-F45D-3DB1F704F56C}"/>
          </ac:grpSpMkLst>
        </pc:grp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10" creationId="{BE2A402D-9599-AA07-5FB6-FCF109DF4CED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11" creationId="{D37A8F85-840F-630B-521C-F92020A506D7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12" creationId="{AABC1A0D-055D-00B8-4707-1EF3AEC5CDEC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14" creationId="{3370EAE0-5C3F-D674-5D1E-22FC6921FD1A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15" creationId="{1C54E5FF-E3C4-5ECD-B16D-2BC32C403AD9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34" creationId="{9AAC79A0-BEF8-2977-15AA-B6D90BD0FDD8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35" creationId="{52983911-F11B-08DA-A335-2BAE32988D12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75" creationId="{550063F0-762C-2D94-E0E6-8A723F9C777A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77" creationId="{3FAC4144-985A-0509-F350-2BE5606B2869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96" creationId="{C8B4301A-664B-E1F0-91F6-878299B9BFA4}"/>
          </ac:picMkLst>
        </pc:picChg>
        <pc:picChg chg="del">
          <ac:chgData name="Natacha Crooks" userId="df6f74c6a2784893" providerId="LiveId" clId="{5D7212B5-A767-4A82-8218-BD49B4BD3D3E}" dt="2023-04-03T11:50:20.551" v="5322" actId="478"/>
          <ac:picMkLst>
            <pc:docMk/>
            <pc:sldMk cId="2597058127" sldId="427"/>
            <ac:picMk id="97" creationId="{CEB2C8CA-FE6C-1032-D361-8DF4B12CB176}"/>
          </ac:picMkLst>
        </pc:picChg>
        <pc:inkChg chg="del">
          <ac:chgData name="Natacha Crooks" userId="df6f74c6a2784893" providerId="LiveId" clId="{5D7212B5-A767-4A82-8218-BD49B4BD3D3E}" dt="2023-04-03T13:45:36.281" v="7732" actId="478"/>
          <ac:inkMkLst>
            <pc:docMk/>
            <pc:sldMk cId="2597058127" sldId="427"/>
            <ac:inkMk id="16" creationId="{846CEA2E-A35A-FDB4-1F22-9F9C0EAC9A94}"/>
          </ac:inkMkLst>
        </pc:inkChg>
        <pc:cxnChg chg="del mod">
          <ac:chgData name="Natacha Crooks" userId="df6f74c6a2784893" providerId="LiveId" clId="{5D7212B5-A767-4A82-8218-BD49B4BD3D3E}" dt="2023-04-03T11:50:20.551" v="5322" actId="478"/>
          <ac:cxnSpMkLst>
            <pc:docMk/>
            <pc:sldMk cId="2597058127" sldId="427"/>
            <ac:cxnSpMk id="9" creationId="{E1CD638D-DA7D-8B1C-6A9E-31B6EF8C9B7E}"/>
          </ac:cxnSpMkLst>
        </pc:cxnChg>
        <pc:cxnChg chg="del mod">
          <ac:chgData name="Natacha Crooks" userId="df6f74c6a2784893" providerId="LiveId" clId="{5D7212B5-A767-4A82-8218-BD49B4BD3D3E}" dt="2023-04-03T11:50:20.551" v="5322" actId="478"/>
          <ac:cxnSpMkLst>
            <pc:docMk/>
            <pc:sldMk cId="2597058127" sldId="427"/>
            <ac:cxnSpMk id="56" creationId="{6BCF0C91-4B8C-4CE1-34E8-C3C3026E1BE5}"/>
          </ac:cxnSpMkLst>
        </pc:cxnChg>
        <pc:cxnChg chg="del mod">
          <ac:chgData name="Natacha Crooks" userId="df6f74c6a2784893" providerId="LiveId" clId="{5D7212B5-A767-4A82-8218-BD49B4BD3D3E}" dt="2023-04-03T11:50:20.551" v="5322" actId="478"/>
          <ac:cxnSpMkLst>
            <pc:docMk/>
            <pc:sldMk cId="2597058127" sldId="427"/>
            <ac:cxnSpMk id="60" creationId="{9AB5E68F-0096-B99B-E650-54266C872D69}"/>
          </ac:cxnSpMkLst>
        </pc:cxnChg>
      </pc:sldChg>
      <pc:sldChg chg="addSp delSp modSp add mod modAnim">
        <pc:chgData name="Natacha Crooks" userId="df6f74c6a2784893" providerId="LiveId" clId="{5D7212B5-A767-4A82-8218-BD49B4BD3D3E}" dt="2023-04-03T13:47:22.666" v="7737"/>
        <pc:sldMkLst>
          <pc:docMk/>
          <pc:sldMk cId="3443316730" sldId="428"/>
        </pc:sldMkLst>
        <pc:spChg chg="add mod">
          <ac:chgData name="Natacha Crooks" userId="df6f74c6a2784893" providerId="LiveId" clId="{5D7212B5-A767-4A82-8218-BD49B4BD3D3E}" dt="2023-04-03T11:56:26.717" v="5409" actId="14100"/>
          <ac:spMkLst>
            <pc:docMk/>
            <pc:sldMk cId="3443316730" sldId="428"/>
            <ac:spMk id="22" creationId="{58281945-69AD-DD4C-70C5-FCFCF6209721}"/>
          </ac:spMkLst>
        </pc:spChg>
        <pc:spChg chg="add mod">
          <ac:chgData name="Natacha Crooks" userId="df6f74c6a2784893" providerId="LiveId" clId="{5D7212B5-A767-4A82-8218-BD49B4BD3D3E}" dt="2023-04-03T11:57:08.827" v="5447" actId="1076"/>
          <ac:spMkLst>
            <pc:docMk/>
            <pc:sldMk cId="3443316730" sldId="428"/>
            <ac:spMk id="23" creationId="{7AAD07FA-E6F6-CCF3-75AD-4F9C5AA1B962}"/>
          </ac:spMkLst>
        </pc:spChg>
        <pc:inkChg chg="del">
          <ac:chgData name="Natacha Crooks" userId="df6f74c6a2784893" providerId="LiveId" clId="{5D7212B5-A767-4A82-8218-BD49B4BD3D3E}" dt="2023-04-03T13:46:46.051" v="7735" actId="478"/>
          <ac:inkMkLst>
            <pc:docMk/>
            <pc:sldMk cId="3443316730" sldId="428"/>
            <ac:inkMk id="16" creationId="{846CEA2E-A35A-FDB4-1F22-9F9C0EAC9A94}"/>
          </ac:inkMkLst>
        </pc:inkChg>
      </pc:sldChg>
      <pc:sldChg chg="delSp modSp add mod modAnim">
        <pc:chgData name="Natacha Crooks" userId="df6f74c6a2784893" providerId="LiveId" clId="{5D7212B5-A767-4A82-8218-BD49B4BD3D3E}" dt="2023-04-03T13:47:59.892" v="7740"/>
        <pc:sldMkLst>
          <pc:docMk/>
          <pc:sldMk cId="3136185386" sldId="429"/>
        </pc:sldMkLst>
        <pc:spChg chg="mod">
          <ac:chgData name="Natacha Crooks" userId="df6f74c6a2784893" providerId="LiveId" clId="{5D7212B5-A767-4A82-8218-BD49B4BD3D3E}" dt="2023-04-03T11:57:57.639" v="5490" actId="14100"/>
          <ac:spMkLst>
            <pc:docMk/>
            <pc:sldMk cId="3136185386" sldId="429"/>
            <ac:spMk id="23" creationId="{7AAD07FA-E6F6-CCF3-75AD-4F9C5AA1B962}"/>
          </ac:spMkLst>
        </pc:spChg>
        <pc:picChg chg="del">
          <ac:chgData name="Natacha Crooks" userId="df6f74c6a2784893" providerId="LiveId" clId="{5D7212B5-A767-4A82-8218-BD49B4BD3D3E}" dt="2023-04-03T11:57:45.459" v="5449" actId="478"/>
          <ac:picMkLst>
            <pc:docMk/>
            <pc:sldMk cId="3136185386" sldId="429"/>
            <ac:picMk id="96" creationId="{C8B4301A-664B-E1F0-91F6-878299B9BFA4}"/>
          </ac:picMkLst>
        </pc:picChg>
        <pc:picChg chg="del">
          <ac:chgData name="Natacha Crooks" userId="df6f74c6a2784893" providerId="LiveId" clId="{5D7212B5-A767-4A82-8218-BD49B4BD3D3E}" dt="2023-04-03T11:57:45.459" v="5449" actId="478"/>
          <ac:picMkLst>
            <pc:docMk/>
            <pc:sldMk cId="3136185386" sldId="429"/>
            <ac:picMk id="111" creationId="{03E883CF-614F-79CC-83D5-AF3DB676D8D5}"/>
          </ac:picMkLst>
        </pc:picChg>
        <pc:inkChg chg="del">
          <ac:chgData name="Natacha Crooks" userId="df6f74c6a2784893" providerId="LiveId" clId="{5D7212B5-A767-4A82-8218-BD49B4BD3D3E}" dt="2023-04-03T13:47:37.211" v="7738" actId="478"/>
          <ac:inkMkLst>
            <pc:docMk/>
            <pc:sldMk cId="3136185386" sldId="429"/>
            <ac:inkMk id="16" creationId="{846CEA2E-A35A-FDB4-1F22-9F9C0EAC9A94}"/>
          </ac:inkMkLst>
        </pc:inkChg>
      </pc:sldChg>
      <pc:sldChg chg="modSp new mod modAnim">
        <pc:chgData name="Natacha Crooks" userId="df6f74c6a2784893" providerId="LiveId" clId="{5D7212B5-A767-4A82-8218-BD49B4BD3D3E}" dt="2023-04-03T12:14:06.172" v="6200" actId="14100"/>
        <pc:sldMkLst>
          <pc:docMk/>
          <pc:sldMk cId="3362304762" sldId="430"/>
        </pc:sldMkLst>
        <pc:spChg chg="mod">
          <ac:chgData name="Natacha Crooks" userId="df6f74c6a2784893" providerId="LiveId" clId="{5D7212B5-A767-4A82-8218-BD49B4BD3D3E}" dt="2023-04-03T12:04:09.772" v="5888" actId="20577"/>
          <ac:spMkLst>
            <pc:docMk/>
            <pc:sldMk cId="3362304762" sldId="430"/>
            <ac:spMk id="2" creationId="{200D8FE9-CE08-BBE1-7184-4A850B66C877}"/>
          </ac:spMkLst>
        </pc:spChg>
        <pc:spChg chg="mod">
          <ac:chgData name="Natacha Crooks" userId="df6f74c6a2784893" providerId="LiveId" clId="{5D7212B5-A767-4A82-8218-BD49B4BD3D3E}" dt="2023-04-03T12:14:06.172" v="6200" actId="14100"/>
          <ac:spMkLst>
            <pc:docMk/>
            <pc:sldMk cId="3362304762" sldId="430"/>
            <ac:spMk id="3" creationId="{977D8513-CC70-D96A-78CF-4678F5A8A737}"/>
          </ac:spMkLst>
        </pc:spChg>
      </pc:sldChg>
      <pc:sldChg chg="addSp delSp modSp new mod modAnim modNotesTx">
        <pc:chgData name="Natacha Crooks" userId="df6f74c6a2784893" providerId="LiveId" clId="{5D7212B5-A767-4A82-8218-BD49B4BD3D3E}" dt="2023-04-03T13:49:47.659" v="7747"/>
        <pc:sldMkLst>
          <pc:docMk/>
          <pc:sldMk cId="3582329555" sldId="431"/>
        </pc:sldMkLst>
        <pc:spChg chg="mod">
          <ac:chgData name="Natacha Crooks" userId="df6f74c6a2784893" providerId="LiveId" clId="{5D7212B5-A767-4A82-8218-BD49B4BD3D3E}" dt="2023-04-03T12:17:24.340" v="6209"/>
          <ac:spMkLst>
            <pc:docMk/>
            <pc:sldMk cId="3582329555" sldId="431"/>
            <ac:spMk id="2" creationId="{3769C0A5-41BD-F3DB-1538-2B0391FD7492}"/>
          </ac:spMkLst>
        </pc:spChg>
        <pc:spChg chg="del mod">
          <ac:chgData name="Natacha Crooks" userId="df6f74c6a2784893" providerId="LiveId" clId="{5D7212B5-A767-4A82-8218-BD49B4BD3D3E}" dt="2023-04-03T12:21:19.165" v="6336" actId="478"/>
          <ac:spMkLst>
            <pc:docMk/>
            <pc:sldMk cId="3582329555" sldId="431"/>
            <ac:spMk id="3" creationId="{0D07F37F-CABA-4D7E-BAC3-533318C356E2}"/>
          </ac:spMkLst>
        </pc:spChg>
        <pc:spChg chg="add del mod">
          <ac:chgData name="Natacha Crooks" userId="df6f74c6a2784893" providerId="LiveId" clId="{5D7212B5-A767-4A82-8218-BD49B4BD3D3E}" dt="2023-04-03T12:21:21.624" v="6337" actId="478"/>
          <ac:spMkLst>
            <pc:docMk/>
            <pc:sldMk cId="3582329555" sldId="431"/>
            <ac:spMk id="6" creationId="{E26E411A-D585-F441-0F00-BDBF46D964F2}"/>
          </ac:spMkLst>
        </pc:spChg>
        <pc:spChg chg="add mod">
          <ac:chgData name="Natacha Crooks" userId="df6f74c6a2784893" providerId="LiveId" clId="{5D7212B5-A767-4A82-8218-BD49B4BD3D3E}" dt="2023-04-03T12:41:26.740" v="6433" actId="20577"/>
          <ac:spMkLst>
            <pc:docMk/>
            <pc:sldMk cId="3582329555" sldId="431"/>
            <ac:spMk id="7" creationId="{CBAA68DF-DDFF-ACDD-02B3-3B96470AFCE8}"/>
          </ac:spMkLst>
        </pc:spChg>
        <pc:spChg chg="add mod">
          <ac:chgData name="Natacha Crooks" userId="df6f74c6a2784893" providerId="LiveId" clId="{5D7212B5-A767-4A82-8218-BD49B4BD3D3E}" dt="2023-04-03T13:49:37.589" v="7746" actId="14100"/>
          <ac:spMkLst>
            <pc:docMk/>
            <pc:sldMk cId="3582329555" sldId="431"/>
            <ac:spMk id="8" creationId="{EB4D1C4A-3405-E978-D20D-C301D550F954}"/>
          </ac:spMkLst>
        </pc:spChg>
        <pc:graphicFrameChg chg="add mod modGraphic">
          <ac:chgData name="Natacha Crooks" userId="df6f74c6a2784893" providerId="LiveId" clId="{5D7212B5-A767-4A82-8218-BD49B4BD3D3E}" dt="2023-04-03T12:28:32.812" v="6352" actId="1076"/>
          <ac:graphicFrameMkLst>
            <pc:docMk/>
            <pc:sldMk cId="3582329555" sldId="431"/>
            <ac:graphicFrameMk id="4" creationId="{3C164C32-65C6-3CF6-FA3D-FE3ACDA49B49}"/>
          </ac:graphicFrameMkLst>
        </pc:graphicFrameChg>
      </pc:sldChg>
      <pc:sldChg chg="addSp delSp modSp new mod modAnim">
        <pc:chgData name="Natacha Crooks" userId="df6f74c6a2784893" providerId="LiveId" clId="{5D7212B5-A767-4A82-8218-BD49B4BD3D3E}" dt="2023-04-03T13:49:57.548" v="7748"/>
        <pc:sldMkLst>
          <pc:docMk/>
          <pc:sldMk cId="706619178" sldId="432"/>
        </pc:sldMkLst>
        <pc:spChg chg="mod">
          <ac:chgData name="Natacha Crooks" userId="df6f74c6a2784893" providerId="LiveId" clId="{5D7212B5-A767-4A82-8218-BD49B4BD3D3E}" dt="2023-04-03T12:42:46.898" v="6504" actId="20577"/>
          <ac:spMkLst>
            <pc:docMk/>
            <pc:sldMk cId="706619178" sldId="432"/>
            <ac:spMk id="2" creationId="{2E67A17D-A996-8549-B9AF-BD850EE168BF}"/>
          </ac:spMkLst>
        </pc:spChg>
        <pc:spChg chg="del">
          <ac:chgData name="Natacha Crooks" userId="df6f74c6a2784893" providerId="LiveId" clId="{5D7212B5-A767-4A82-8218-BD49B4BD3D3E}" dt="2023-04-03T12:43:27.252" v="6505" actId="931"/>
          <ac:spMkLst>
            <pc:docMk/>
            <pc:sldMk cId="706619178" sldId="432"/>
            <ac:spMk id="3" creationId="{3A25F153-5613-D10F-EF62-9E7DC5F2B077}"/>
          </ac:spMkLst>
        </pc:spChg>
        <pc:spChg chg="add mod">
          <ac:chgData name="Natacha Crooks" userId="df6f74c6a2784893" providerId="LiveId" clId="{5D7212B5-A767-4A82-8218-BD49B4BD3D3E}" dt="2023-04-03T12:48:52.539" v="6786" actId="1076"/>
          <ac:spMkLst>
            <pc:docMk/>
            <pc:sldMk cId="706619178" sldId="432"/>
            <ac:spMk id="15" creationId="{05F35AE1-3DD1-9046-4F59-85C21E71C3BD}"/>
          </ac:spMkLst>
        </pc:spChg>
        <pc:picChg chg="add mod">
          <ac:chgData name="Natacha Crooks" userId="df6f74c6a2784893" providerId="LiveId" clId="{5D7212B5-A767-4A82-8218-BD49B4BD3D3E}" dt="2023-04-03T12:48:17.787" v="6781" actId="1076"/>
          <ac:picMkLst>
            <pc:docMk/>
            <pc:sldMk cId="706619178" sldId="432"/>
            <ac:picMk id="5" creationId="{0402F197-48FB-FBE8-B38F-9AB2777BF436}"/>
          </ac:picMkLst>
        </pc:picChg>
        <pc:picChg chg="add mod">
          <ac:chgData name="Natacha Crooks" userId="df6f74c6a2784893" providerId="LiveId" clId="{5D7212B5-A767-4A82-8218-BD49B4BD3D3E}" dt="2023-04-03T12:48:12.898" v="6780" actId="1076"/>
          <ac:picMkLst>
            <pc:docMk/>
            <pc:sldMk cId="706619178" sldId="432"/>
            <ac:picMk id="6" creationId="{34F17AF1-7805-94D3-705A-2B3189D19D22}"/>
          </ac:picMkLst>
        </pc:picChg>
        <pc:cxnChg chg="add mod">
          <ac:chgData name="Natacha Crooks" userId="df6f74c6a2784893" providerId="LiveId" clId="{5D7212B5-A767-4A82-8218-BD49B4BD3D3E}" dt="2023-04-03T12:48:04.610" v="6777" actId="14100"/>
          <ac:cxnSpMkLst>
            <pc:docMk/>
            <pc:sldMk cId="706619178" sldId="432"/>
            <ac:cxnSpMk id="8" creationId="{389EE54C-6306-2E3B-437B-A03A3149DEDF}"/>
          </ac:cxnSpMkLst>
        </pc:cxnChg>
      </pc:sldChg>
      <pc:sldChg chg="modSp new mod modAnim">
        <pc:chgData name="Natacha Crooks" userId="df6f74c6a2784893" providerId="LiveId" clId="{5D7212B5-A767-4A82-8218-BD49B4BD3D3E}" dt="2023-04-03T13:50:35.214" v="7750"/>
        <pc:sldMkLst>
          <pc:docMk/>
          <pc:sldMk cId="1575729040" sldId="433"/>
        </pc:sldMkLst>
        <pc:spChg chg="mod">
          <ac:chgData name="Natacha Crooks" userId="df6f74c6a2784893" providerId="LiveId" clId="{5D7212B5-A767-4A82-8218-BD49B4BD3D3E}" dt="2023-04-03T12:44:22.013" v="6553" actId="20577"/>
          <ac:spMkLst>
            <pc:docMk/>
            <pc:sldMk cId="1575729040" sldId="433"/>
            <ac:spMk id="2" creationId="{A0391DFB-BE8B-D5D8-BE71-0DB0F66E310D}"/>
          </ac:spMkLst>
        </pc:spChg>
        <pc:spChg chg="mod">
          <ac:chgData name="Natacha Crooks" userId="df6f74c6a2784893" providerId="LiveId" clId="{5D7212B5-A767-4A82-8218-BD49B4BD3D3E}" dt="2023-04-03T12:46:42.227" v="6762" actId="113"/>
          <ac:spMkLst>
            <pc:docMk/>
            <pc:sldMk cId="1575729040" sldId="433"/>
            <ac:spMk id="3" creationId="{DFB078BD-0FB5-DFB2-3B50-A14B5E8F4EAA}"/>
          </ac:spMkLst>
        </pc:spChg>
      </pc:sldChg>
      <pc:sldChg chg="new del">
        <pc:chgData name="Natacha Crooks" userId="df6f74c6a2784893" providerId="LiveId" clId="{5D7212B5-A767-4A82-8218-BD49B4BD3D3E}" dt="2023-04-03T12:45:36.890" v="6761" actId="2696"/>
        <pc:sldMkLst>
          <pc:docMk/>
          <pc:sldMk cId="2195215477" sldId="434"/>
        </pc:sldMkLst>
      </pc:sldChg>
      <pc:sldChg chg="addSp delSp modSp new mod modAnim">
        <pc:chgData name="Natacha Crooks" userId="df6f74c6a2784893" providerId="LiveId" clId="{5D7212B5-A767-4A82-8218-BD49B4BD3D3E}" dt="2023-04-03T14:01:03.616" v="7798"/>
        <pc:sldMkLst>
          <pc:docMk/>
          <pc:sldMk cId="4199102239" sldId="434"/>
        </pc:sldMkLst>
        <pc:spChg chg="mod">
          <ac:chgData name="Natacha Crooks" userId="df6f74c6a2784893" providerId="LiveId" clId="{5D7212B5-A767-4A82-8218-BD49B4BD3D3E}" dt="2023-04-03T12:50:36.685" v="6817" actId="20577"/>
          <ac:spMkLst>
            <pc:docMk/>
            <pc:sldMk cId="4199102239" sldId="434"/>
            <ac:spMk id="2" creationId="{D5CA7514-C99F-F5E2-7FA2-FC9DE4D7E8C0}"/>
          </ac:spMkLst>
        </pc:spChg>
        <pc:spChg chg="mod">
          <ac:chgData name="Natacha Crooks" userId="df6f74c6a2784893" providerId="LiveId" clId="{5D7212B5-A767-4A82-8218-BD49B4BD3D3E}" dt="2023-04-03T13:50:58.863" v="7756" actId="1076"/>
          <ac:spMkLst>
            <pc:docMk/>
            <pc:sldMk cId="4199102239" sldId="434"/>
            <ac:spMk id="3" creationId="{6EFC1EAF-30C1-AE98-A8ED-0BC1ECE76AA2}"/>
          </ac:spMkLst>
        </pc:spChg>
        <pc:spChg chg="add del mod">
          <ac:chgData name="Natacha Crooks" userId="df6f74c6a2784893" providerId="LiveId" clId="{5D7212B5-A767-4A82-8218-BD49B4BD3D3E}" dt="2023-04-03T12:54:37.912" v="7037" actId="478"/>
          <ac:spMkLst>
            <pc:docMk/>
            <pc:sldMk cId="4199102239" sldId="434"/>
            <ac:spMk id="4" creationId="{C4B6E359-BAC8-AA90-4D85-73D5C122D8D0}"/>
          </ac:spMkLst>
        </pc:spChg>
        <pc:spChg chg="add del mod">
          <ac:chgData name="Natacha Crooks" userId="df6f74c6a2784893" providerId="LiveId" clId="{5D7212B5-A767-4A82-8218-BD49B4BD3D3E}" dt="2023-04-03T13:00:31.039" v="7041"/>
          <ac:spMkLst>
            <pc:docMk/>
            <pc:sldMk cId="4199102239" sldId="434"/>
            <ac:spMk id="5" creationId="{68F7C4A6-0658-E8A6-A7C6-EF721F2A4B11}"/>
          </ac:spMkLst>
        </pc:spChg>
        <pc:picChg chg="add del mod">
          <ac:chgData name="Natacha Crooks" userId="df6f74c6a2784893" providerId="LiveId" clId="{5D7212B5-A767-4A82-8218-BD49B4BD3D3E}" dt="2023-04-03T13:00:31.039" v="7041"/>
          <ac:picMkLst>
            <pc:docMk/>
            <pc:sldMk cId="4199102239" sldId="434"/>
            <ac:picMk id="6" creationId="{C7FEE89E-51CA-13ED-A83F-31639DD7F357}"/>
          </ac:picMkLst>
        </pc:picChg>
        <pc:picChg chg="add del mod">
          <ac:chgData name="Natacha Crooks" userId="df6f74c6a2784893" providerId="LiveId" clId="{5D7212B5-A767-4A82-8218-BD49B4BD3D3E}" dt="2023-04-03T13:00:31.039" v="7041"/>
          <ac:picMkLst>
            <pc:docMk/>
            <pc:sldMk cId="4199102239" sldId="434"/>
            <ac:picMk id="7" creationId="{4492221E-2E42-9550-4E1B-3B7D1DE5D2B9}"/>
          </ac:picMkLst>
        </pc:picChg>
      </pc:sldChg>
      <pc:sldChg chg="addSp delSp modSp add mod modNotesTx">
        <pc:chgData name="Natacha Crooks" userId="df6f74c6a2784893" providerId="LiveId" clId="{5D7212B5-A767-4A82-8218-BD49B4BD3D3E}" dt="2023-04-03T13:05:50.998" v="7640" actId="1076"/>
        <pc:sldMkLst>
          <pc:docMk/>
          <pc:sldMk cId="1966648821" sldId="435"/>
        </pc:sldMkLst>
        <pc:spChg chg="del">
          <ac:chgData name="Natacha Crooks" userId="df6f74c6a2784893" providerId="LiveId" clId="{5D7212B5-A767-4A82-8218-BD49B4BD3D3E}" dt="2023-04-03T13:00:49.144" v="7043" actId="478"/>
          <ac:spMkLst>
            <pc:docMk/>
            <pc:sldMk cId="1966648821" sldId="435"/>
            <ac:spMk id="3" creationId="{6EFC1EAF-30C1-AE98-A8ED-0BC1ECE76AA2}"/>
          </ac:spMkLst>
        </pc:spChg>
        <pc:spChg chg="add del mod">
          <ac:chgData name="Natacha Crooks" userId="df6f74c6a2784893" providerId="LiveId" clId="{5D7212B5-A767-4A82-8218-BD49B4BD3D3E}" dt="2023-04-03T13:01:12.686" v="7050" actId="478"/>
          <ac:spMkLst>
            <pc:docMk/>
            <pc:sldMk cId="1966648821" sldId="435"/>
            <ac:spMk id="5" creationId="{A8E2E85A-D17B-B547-1ECE-C5599AF11826}"/>
          </ac:spMkLst>
        </pc:spChg>
        <pc:picChg chg="add del mod">
          <ac:chgData name="Natacha Crooks" userId="df6f74c6a2784893" providerId="LiveId" clId="{5D7212B5-A767-4A82-8218-BD49B4BD3D3E}" dt="2023-04-03T13:01:01.191" v="7049"/>
          <ac:picMkLst>
            <pc:docMk/>
            <pc:sldMk cId="1966648821" sldId="435"/>
            <ac:picMk id="6" creationId="{B4251BAE-7146-D449-DE8B-9C5AC49C71DE}"/>
          </ac:picMkLst>
        </pc:picChg>
        <pc:picChg chg="add del mod">
          <ac:chgData name="Natacha Crooks" userId="df6f74c6a2784893" providerId="LiveId" clId="{5D7212B5-A767-4A82-8218-BD49B4BD3D3E}" dt="2023-04-03T13:01:01.191" v="7049"/>
          <ac:picMkLst>
            <pc:docMk/>
            <pc:sldMk cId="1966648821" sldId="435"/>
            <ac:picMk id="7" creationId="{400DE870-D96D-A599-D6AD-9C0FEB125FEC}"/>
          </ac:picMkLst>
        </pc:picChg>
        <pc:picChg chg="add mod">
          <ac:chgData name="Natacha Crooks" userId="df6f74c6a2784893" providerId="LiveId" clId="{5D7212B5-A767-4A82-8218-BD49B4BD3D3E}" dt="2023-04-03T13:04:11.272" v="7591" actId="1076"/>
          <ac:picMkLst>
            <pc:docMk/>
            <pc:sldMk cId="1966648821" sldId="435"/>
            <ac:picMk id="8" creationId="{1CF117CB-7F1B-B4E7-6009-1A498C03FBFE}"/>
          </ac:picMkLst>
        </pc:picChg>
        <pc:picChg chg="add mod">
          <ac:chgData name="Natacha Crooks" userId="df6f74c6a2784893" providerId="LiveId" clId="{5D7212B5-A767-4A82-8218-BD49B4BD3D3E}" dt="2023-04-03T13:05:50.998" v="7640" actId="1076"/>
          <ac:picMkLst>
            <pc:docMk/>
            <pc:sldMk cId="1966648821" sldId="435"/>
            <ac:picMk id="9" creationId="{94932669-3FC4-BC10-5CB9-1E2A21CCF338}"/>
          </ac:picMkLst>
        </pc:picChg>
      </pc:sldChg>
      <pc:sldChg chg="modSp new mod">
        <pc:chgData name="Natacha Crooks" userId="df6f74c6a2784893" providerId="LiveId" clId="{5D7212B5-A767-4A82-8218-BD49B4BD3D3E}" dt="2023-04-03T13:54:14.151" v="7786" actId="1076"/>
        <pc:sldMkLst>
          <pc:docMk/>
          <pc:sldMk cId="258735213" sldId="436"/>
        </pc:sldMkLst>
        <pc:spChg chg="mod">
          <ac:chgData name="Natacha Crooks" userId="df6f74c6a2784893" providerId="LiveId" clId="{5D7212B5-A767-4A82-8218-BD49B4BD3D3E}" dt="2023-04-03T13:02:04.141" v="7073" actId="20577"/>
          <ac:spMkLst>
            <pc:docMk/>
            <pc:sldMk cId="258735213" sldId="436"/>
            <ac:spMk id="2" creationId="{31550C06-C7F9-D134-7F51-30C00A8F837D}"/>
          </ac:spMkLst>
        </pc:spChg>
        <pc:spChg chg="mod">
          <ac:chgData name="Natacha Crooks" userId="df6f74c6a2784893" providerId="LiveId" clId="{5D7212B5-A767-4A82-8218-BD49B4BD3D3E}" dt="2023-04-03T13:54:14.151" v="7786" actId="1076"/>
          <ac:spMkLst>
            <pc:docMk/>
            <pc:sldMk cId="258735213" sldId="436"/>
            <ac:spMk id="3" creationId="{8C8FFD54-CF67-1EC2-7468-70A726D13AE1}"/>
          </ac:spMkLst>
        </pc:spChg>
      </pc:sldChg>
      <pc:sldMasterChg chg="delSldLayout">
        <pc:chgData name="Natacha Crooks" userId="df6f74c6a2784893" providerId="LiveId" clId="{5D7212B5-A767-4A82-8218-BD49B4BD3D3E}" dt="2023-04-03T12:15:16.553" v="6207" actId="47"/>
        <pc:sldMasterMkLst>
          <pc:docMk/>
          <pc:sldMasterMk cId="3604568600" sldId="2147483672"/>
        </pc:sldMasterMkLst>
        <pc:sldLayoutChg chg="del">
          <pc:chgData name="Natacha Crooks" userId="df6f74c6a2784893" providerId="LiveId" clId="{5D7212B5-A767-4A82-8218-BD49B4BD3D3E}" dt="2023-04-03T12:15:16.553" v="6207" actId="47"/>
          <pc:sldLayoutMkLst>
            <pc:docMk/>
            <pc:sldMasterMk cId="3604568600" sldId="2147483672"/>
            <pc:sldLayoutMk cId="957619707" sldId="21474836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8:22.94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2:53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9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8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8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8:57.4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5:48.9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6:25.1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5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5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9:02.46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9:58:03.54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9:12.73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7:51.22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3:55.05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627 1582 455 0 0,'4'5'4088'0'0,"-13"-20"-3920"0"0,9 15 128 0 0,-4-4-169 0 0,-5-6-6 0 0,9 10 1 0 0,-4-5 6 0 0,-5-4 6 0 0,9 4 2 0 0,-4 5 7 0 0,-5-14 28 0 0,9 14 11 0 0,-4-5 2 0 0,-5-10-10 0 0,5 11-46 0 0,-1-1-22 0 0,-3-5-2 0 0,3 6-1 0 0,5-1-7 0 0,-47-57 691 0 0,47 62-525 0 0,-5-5-195 0 0,1-5-43 0 0,-1 10 31 0 0,10 0 17 0 0,-5 0 0 0 0,0 0 0 0 0,4 0 0 0 0,-4 0 0 0 0,0 0 1 0 0,5 5-1 0 0,-5-5 0 0 0,0 0 0 0 0,4 5 0 0 0,65 71 506 0 0,-34-37 89 0 0,-35-35-641 0 0,22 15 830 0 0,-5 1-1 0 0,23 37 0 0 0,-40-52-735 0 0,-13-20 384 0 0,0 1-504 0 0,-1 0 0 0 0,6-1 11 0 0,-10-4 32 0 0,-30-48 243 0 0,35 53-274 0 0,0 0-12 0 0,31 33-345 0 0,8 14 1070 0 0,35 48-1 0 0,-61-81-659 0 0,0 0-34 0 0,4 5 11 0 0,-8-5 108 0 0,-14-14 274 0 0,-12-20-488 0 0,8 15 64 0 0,5 5 0 0 0,4-5 0 0 0,0 5 11 0 0,8 14 4 0 0,5 4-40 0 0,5 6-89 0 0,12 14-225 0 0,-8-10 368 0 0,-1 0 0 0 0,1 1 0 0 0,13 23 394 0 0,-26-43-358 0 0,-14-4-66 0 0,5-6-69 0 0,9 11 13 0 0,-9-11 36 0 0,-5-4-22 0 0,1 0 43 0 0,8 5 57 0 0,5 9 97 0 0,4 5-69 0 0,39 52 128 0 0,-26-32-169 0 0,-9-11-6 0 0,1 1-1 0 0,-1-6 1 0 0,0 6 0 0 0,1 0 0 0 0,4 9 0 0 0,-9-19 267 0 0,-5-5-238 0 0,-17-9-70 0 0,9 4-75 0 0,9 5-10 0 0,0 0 6 0 0,-14-9 16 0 0,1-10 52 0 0,-5 0 16 0 0,18 20-4 0 0,-5-6 56 0 0,0 0-29 0 0,9 6 112 0 0,-4-1-73 0 0,0 0 281 0 0,4 15-275 0 0,21 28-116 0 0,-21-38 61 0 0,18 29 87 0 0,-14-25 47 0 0,1 6-1 0 0,-1-5 1 0 0,5 19-1 0 0,-5-24 340 0 0,-8 0-483 0 0,4 0 0 0 0,0 0-1 0 0,-5 0 1 0 0,5 0 0 0 0,0 0-1 0 0,-4 0 1 0 0,4 0 0 0 0,0-5-1 0 0,-4 5 1 0 0,4 0 0 0 0,-5 0-1 0 0,1-5-8 0 0,-1 0-60 0 0,-8-4-144 0 0,5-1 0 0 0,-18-23-1 0 0,17 23 136 0 0,9 10-9 0 0,-4-5 2 0 0,-10-9 3 0 0,1 0 0 0 0,13 9 17 0 0,13 29-784 0 0,9 9 820 0 0,-13-14 427 0 0,0-4-1 0 0,8 23 798 0 0,-21-43-1124 0 0,-14-4-21 0 0,14 9-67 0 0,0-5 1 0 0,4 5 0 0 0,-5-5 0 0 0,1 5-1 0 0,4-5 1 0 0,-9-4 0 0 0,-26-30-438 0 0,9 11 339 0 0,26 28 36 0 0,0 5-193 0 0,0-1 262 0 0,5 1 0 0 0,-5 0 0 0 0,0 0 0 0 0,4-1-1 0 0,-4 1 1 0 0,0 0 0 0 0,4 0 0 0 0,-4 0 0 0 0,9 4 0 0 0,8 25 179 0 0,1-1 132 0 0,-18-33 38 0 0,0 0-418 0 0,-13-14-97 0 0,8 14-8 0 0,1-5 3 0 0,-18-24-384 0 0,18 24 368 0 0,4 5 18 0 0,-13-14 72 0 0,13 9 34 0 0,-4 5 4 0 0,-1-9-1 0 0,-8-6-6 0 0,26 30 87 0 0,39 66 163 0 0,-47-67-102 0 0,-5-9 113 0 0,0-5-181 0 0,0 0 0 0 0,0 0 0 0 0,0 0 0 0 0,0 0 1 0 0,0 0-1 0 0,0 0 0 0 0,0 0 0 0 0,0 0 0 0 0,0 0 0 0 0,0 0 0 0 0,0 0 0 0 0,0 0 0 0 0,0 0 0 0 0,0 0 0 0 0,0 5 0 0 0,0-5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0,-18-10-11 0 0,10 6-59 0 0,-23-30-244 0 0,-8-14 562 0 0,30 34 1355 0 0,9 33-1460 0 0,22 19-262 0 0,-13-19-496 0 0,13 29-1 0 0,-18-38 659 0 0,-8-10 1 0 0,-10-10 329 0 0,10 5-390 0 0,4 5 0 0 0,0 0-1 0 0,0 0 1 0 0,-4 0 0 0 0,4 0 0 0 0,0 0 0 0 0,0-4 0 0 0,0 4-1 0 0,-5 0 1 0 0,5 0 0 0 0,0-5 0 0 0,0 5 0 0 0,-4-5-13 0 0,4 5 13 0 0,-4-5 236 0 0,-5-9 106 0 0,9 14 18 0 0,-4-5-122 0 0,-5-4-535 0 0,9 4-235 0 0,-4 0-48 0 0,-14-19 1997 0 0,31 43-1245 0 0,-4 5-310 0 0,0-14-38 0 0,-5-1-1 0 0,0 1 1 0 0,5 9-1 0 0,-9-14 9 0 0,-4-10 230 0 0,-18-14-82 0 0,18 14 0 0 0,-1 0 0 0 0,5 5-60 0 0,-4-4 6 0 0,-5-6 4 0 0,0 0 16 0 0,-4-4 50 0 0,0 0 12 0 0,13 14 0 0 0,0 5 0 0 0,13 18 37 0 0,-8-13-17 0 0,-1 0 0 0 0,0-1 0 0 0,5 15 1 0 0,-9-14-11 0 0,0-10-10 0 0,0 0 0 0 0,0 0 0 0 0,0 0 0 0 0,0 0-1 0 0,0 0 1 0 0,0 0 0 0 0,0 0 0 0 0,0 0 0 0 0,0 0 0 0 0,0 0-1 0 0,0 0 1 0 0,0 0 0 0 0,0 0 0 0 0,0 0 0 0 0,0 0 0 0 0,0 0-1 0 0,0 0 1 0 0,0 0 0 0 0,0 0 0 0 0,0 0 0 0 0,0 0-1 0 0,0 0 1 0 0,0 0 0 0 0,0 0 0 0 0,0 0 0 0 0,0 0 0 0 0,0 4-1 0 0,0-4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0,-4 0 0 0 0,4 0-24 0 0,0-4 8 0 0,-5 4 0 0 0,5 0-1 0 0,0 0 1 0 0,-4 0-1 0 0,4 0 1 0 0,0-5-1 0 0,-4 5 1 0 0,4 0-1 0 0,0 0 1 0 0,-5 0 0 0 0,5-5-1 0 0,0 5 1 0 0,-4-5-1 0 0,-9-9-87 0 0,13 14 0 0 0,-4-5 0 0 0,-9-9 0 0 0,8 9 7 0 0,5 0 37 0 0,-13-4 32 0 0,9 4-52 0 0,4 0 20 0 0,-18-4 49 0 0,5-6 22 0 0,13 15 32 0 0,5 5-36 0 0,-5 5 1 0 0,4-1-1 0 0,0 1 1 0 0,1-6-1 0 0,3 11 1 0 0,6 13 160 0 0,-1 1 563 0 0,-26-43-809 0 0,13 14-27 0 0,-5-5-14 0 0,-4-5-1 0 0,5 6 0 0 0,0-1 0 0 0,-5-5 0 0 0,5 6 0 0 0,-1-1 8 0 0,-3-5 34 0 0,8 10 12 0 0,-5-5-51 0 0,-3-4 122 0 0,8 4 139 0 0,13 24-9 0 0,-9-14-88 0 0,13 19 202 0 0,23 48 0 0 0,-40-68 247 0 0,0-8-442 0 0,-5 4-55 0 0,1 0-18 0 0,4 0 0 0 0,-4-5 0 0 0,4 5 0 0 0,0 0 1 0 0,-5 0-1 0 0,5 0 0 0 0,0-5 0 0 0,0 5 0 0 0,-4 0 0 0 0,4-5 1 0 0,-13-9-84 0 0,8 14 8 0 0,1-5 8 0 0,-5-4 18 0 0,9 4 4 0 0,-4 5-53 0 0,-9-19 106 0 0,0 4 22 0 0,13 15 45 0 0,0 0 19 0 0,4 5-19 0 0,-4 5-35 0 0,5-1 22 0 0,34 63 227 0 0,-35-62-72 0 0,-8-6 7 0 0,-5-13-38 0 0,5 4-258 0 0,4 5-32 0 0,-5-5-6 0 0,-8-4-14 0 0,13 4-34 0 0,-4 0-14 0 0,-9-9-1 0 0,9 14 11 0 0,-1-5 42 0 0,-3-9 13 0 0,3 14 4 0 0,1-5 22 0 0,-5-5 68 0 0,5 5 884 0 0,4 10-776 0 0,0-5-70 0 0,0 19 120 0 0,0-14-104 0 0,4 0 66 0 0,18 48 808 0 0,-22-49-799 0 0,0-4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0,-18-9-157 0 0,14 4-30 0 0,0 0-190 0 0,-5-9 214 0 0,5 14 10 0 0,4-5-136 0 0,-13-9 199 0 0,13 9-1 0 0,-5 5 32 0 0,-3-14 39 0 0,8 14-1 0 0,0 0 1 0 0,0 14-3 0 0,0-4-31 0 0,0-6 46 0 0,8 11-78 0 0,-8-6 39 0 0,13 20 188 0 0,-13-29-70 0 0,0 5 76 0 0,0-1-135 0 0,-4-8 21 0 0,-9-6-132 0 0,9 5-11 0 0,4 1-121 0 0,-13-6 80 0 0,13 5-9 0 0,-5 0-162 0 0,-4-4 219 0 0,5 4 28 0 0,4 0-121 0 0,-9-4 186 0 0,5 9 11 0 0,4 5 0 0 0,17 28 54 0 0,-12-23-32 0 0,8 37 550 0 0,-13-47-484 0 0,0 5 18 0 0,0-5-114 0 0,0 0 1 0 0,4 0 0 0 0,-4 0 0 0 0,0 0 0 0 0,0 0-1 0 0,0 0 1 0 0,0 0 0 0 0,0 0 0 0 0,0 0 0 0 0,0 0 0 0 0,0 0-1 0 0,0 0 1 0 0,0 0 0 0 0,0 0 0 0 0,0 0 0 0 0,0 0 0 0 0,0 5-1 0 0,0-5 1 0 0,0 0 0 0 0,0 0 0 0 0,0 0 0 0 0,0 0 0 0 0,0 0-1 0 0,0 0 1 0 0,0 0 0 0 0,0 0 0 0 0,-4 0 0 0 0,4 0 0 0 0,0 0-1 0 0,0 0 1 0 0,0 0 0 0 0,0 0 0 0 0,0 0 0 0 0,0 0 0 0 0,0 0-1 0 0,0 5 1 0 0,-13 4 71 0 0,13-9-55 0 0,0 0-1 0 0,0 0 1 0 0,0 5 0 0 0,-5-5-1 0 0,5 0 1 0 0,0 0-1 0 0,0 0 1 0 0,0 0-1 0 0,0 0 1 0 0,0 0 0 0 0,0 5-1 0 0,0-5 1 0 0,0 0-1 0 0,0 0 1 0 0,0 0-1 0 0,0 0 1 0 0,0 0 0 0 0,0 5-1 0 0,0-5 1 0 0,0 0-1 0 0,0 0 1 0 0,0 0-1 0 0,0 0 1 0 0,5 0 0 0 0,-5 0-1 0 0,0 4 1 0 0,0 1 159 0 0,4 0-92 0 0,-4 4 42 0 0,0-4 580 0 0,-13-19-699 0 0,9 0 54 0 0,4 14 13 0 0,0-24 388 0 0,0 24-382 0 0,0-5-12 0 0,0 0-35 0 0,8-43 474 0 0,-3 24-192 0 0,8-47 442 0 0,-13 61-749 0 0,4 1 0 0 0,-4-1 0 0 0,0 0 0 0 0,0-4 11 0 0,5 5 32 0 0,-5-1-33 0 0,0 0-10 0 0,4 1 0 0 0,-4-1 0 0 0,4 1 0 0 0,-4-1 0 0 0,5 1 0 0 0,-5-1 0 0 0,4 1 0 0 0,-4-1 0 0 0,4-4 0 0 0,-4 4 0 0 0,5-4 0 0 0,-5 4-250 0 0,4-4 0 0 0,-4 4-1 0 0,9-18 1 0 0,-9 28 131 0 0,0 0-50 0 0,0 0 153 0 0,0 0 0 0 0,0 0 0 0 0,0 0-1 0 0,0 0 1 0 0,0 0 0 0 0,0 0-1 0 0,0 0 1 0 0,0 0 0 0 0,0 0 0 0 0,0 0-1 0 0,0 0 1 0 0,0 0 0 0 0,0 0 0 0 0,0-5-1 0 0,4 5 1 0 0,-4 0 0 0 0,0 0-1 0 0,0 0 1 0 0,0 0 0 0 0,0 0 0 0 0,0 0-1 0 0,0 0 1 0 0,0 0 0 0 0,0 0 0 0 0,0 0-1 0 0,0 0 1 0 0,0 0 0 0 0,0 0-1 0 0,0 0 1 0 0,0 0 0 0 0,0 0 0 0 0,0 0-1 0 0,0 0 1 0 0,0 0 0 0 0,0 0-1 0 0,0 0 1 0 0,0 0 0 0 0,0 0 0 0 0,0 0-1 0 0,0 0 1 0 0,0 0 0 0 0,0 0 0 0 0,0 0-1 0 0,4 0 1 0 0,-4 0 0 0 0,0 0-1 0 0,0 0 1 0 0,0 0 0 0 0,0 0 0 0 0,0 0-1 0 0,0 0 1 0 0,0 0 0 0 0,0 0 0 0 0,0 0-1 0 0,0 0 1 0 0,0 0 0 0 0,0 0-1 0 0,0 0 1 0 0,0 0 0 0 0,0 0 0 0 0,0 5-1 0 0,0-5 1 0 0,0 0 0 0 0,9 9-662 0 0,4 15 404 0 0,-4-10 281 0 0,17 34 1 0 0,-22-43 105 0 0,1 0 0 0 0,-1 0 1 0 0,0-1-1 0 0,1 1 0 0 0,-1 0 0 0 0,0-5 0 0 0,1 5 0 0 0,-1-1 0 0 0,14 6 0 0 0,-18-10-93 0 0,0 0-10 0 0,0 0 0 0 0,0 0 0 0 0,0 0 0 0 0,0 0 0 0 0,0 0 0 0 0,0 0 0 0 0,0 0 0 0 0,0 0 0 0 0,0 0 0 0 0,4 0 1 0 0,-4 0-1 0 0,0 0 0 0 0,0 0 0 0 0,0 0 0 0 0,0 0 0 0 0,0 0 0 0 0,0 0 0 0 0,0 0 0 0 0,0 0 0 0 0,0 0 1 0 0,0 0-1 0 0,4 0 0 0 0,-4 0 0 0 0,0 0 0 0 0,0 0 0 0 0,0 0 0 0 0,0 0 0 0 0,0 0 0 0 0,0 0 0 0 0,0 0 1 0 0,0 0-1 0 0,0 0 0 0 0,0 0 0 0 0,0-5 0 0 0,0 5 0 0 0,0 0 0 0 0,0 0 0 0 0,5 0 0 0 0,-5 0 0 0 0,0 0 1 0 0,0 0-1 0 0,0 0 0 0 0,0 0 0 0 0,0 0 0 0 0,0 0 0 0 0,0 0 0 0 0,0-5 0 0 0,0 5-22 0 0,0 0-1 0 0,0-4 1 0 0,0 4-1 0 0,0 0 1 0 0,0-5-1 0 0,0 5 1 0 0,4-5-1 0 0,-4 5 1 0 0,0 0-1 0 0,-4-5 1 0 0,4 1-1 0 0,0-11-89 0 0,0-18-571 0 0,-5-58 1621 0 0,5 81-1115 0 0,5-4 1 0 0,-5 5-1 0 0,0-1 0 0 0,4 0 1 0 0,0 1-1 0 0,5-20 0 0 0,-9 29 121 0 0,0 0 0 0 0,0 0 0 0 0,0 0-1 0 0,0 0 1 0 0,0-5 0 0 0,0 5 0 0 0,0 0 0 0 0,4 0-1 0 0,-4 0 1 0 0,0 0 0 0 0,0 0 0 0 0,0-4-1 0 0,0 4 1 0 0,5 0 0 0 0,-5 0 0 0 0,0 0 0 0 0,0 0-1 0 0,0 0 1 0 0,0 0 0 0 0,4 0 0 0 0,-4 0 0 0 0,0 0-1 0 0,0-5 1 0 0,4 10 18 0 0,-4-5 0 0 0,0 0 0 0 0,5 0 0 0 0,-5 0 0 0 0,0 0-1 0 0,0 0 1 0 0,4 0 0 0 0,-4 0 0 0 0,0 0 0 0 0,5 0 0 0 0,-5 0 0 0 0,0 4 0 0 0,0-4 0 0 0,4 0-1 0 0,0 5-2 0 0,5 0 0 0 0,-5 4-1 0 0,9 11 1 0 0,-8-20-6 0 0,86 138 100 0 0,-69-109 1541 0 0,-26-34-1522 0 0,4 0-55 0 0,-14-9 106 0 0,1-5-53 0 0,-26-58 128 0 0,13 25-208 0 0,13 23 0 0 0,9 20 0 0 0,-9-30 0 0 0,4 20 0 0 0,5 5 0 0 0,4 14 66 0 0,0-5 0 0 0,0 5-1 0 0,0 0 1 0 0,0-5 0 0 0,0 5-1 0 0,0 0 1 0 0,0-4 0 0 0,0 4-1 0 0,0 0 1 0 0,0-5 0 0 0,0 5-54 0 0,0 0 0 0 0,0 0 1 0 0,0 0-1 0 0,0 0 1 0 0,0 0-1 0 0,0 0 1 0 0,0 0-1 0 0,0 0 1 0 0,0 0-1 0 0,0 0 1 0 0,0 0-1 0 0,0 0 1 0 0,0 0-1 0 0,0 0 1 0 0,0 0-1 0 0,0 0 1 0 0,4 0-1 0 0,-4 0 1 0 0,0 0-1 0 0,0 0 1 0 0,0 0-1 0 0,0 0 1 0 0,0 0-1 0 0,0 0 1 0 0,0 0-1 0 0,0 0 1 0 0,0 0-1 0 0,0 0 1 0 0,0 0-1 0 0,0 0 1 0 0,0 0-1 0 0,0 0 1 0 0,0 0-1 0 0,0 0 1 0 0,0 0-1 0 0,0 0 1 0 0,0 0-1 0 0,0 0 1 0 0,0 0-1 0 0,0 0 1 0 0,17 19-180 0 0,1 5-1095 0 0,51 81-798 0 0,5-5 3724 0 0,-74-100-1568 0 0,0 0 63 0 0,5 5 254 0 0,-5-5-405 0 0,0 0 1 0 0,0 0-1 0 0,0 0 0 0 0,0 0 1 0 0,0 0-1 0 0,0 0 0 0 0,0 0 1 0 0,0 0-1 0 0,0 0 1 0 0,0 0-1 0 0,0 0 0 0 0,0 0 1 0 0,0 0-1 0 0,0 0 0 0 0,0 0 1 0 0,0 0-1 0 0,0 0 0 0 0,0 0 1 0 0,0 0-1 0 0,0 0 1 0 0,0 0-1 0 0,0-5 0 0 0,0 5 1 0 0,0 0-1 0 0,0 0 0 0 0,0 0 1 0 0,0 0-1 0 0,0 0 0 0 0,0 0 1 0 0,0 0-1 0 0,0 0 1 0 0,0 0-1 0 0,0 0 0 0 0,0 0 1 0 0,0 0-1 0 0,0 0 0 0 0,0 0 1 0 0,0 0-1 0 0,0 0 0 0 0,0 0 1 0 0,4 0-1 0 0,-4 0 0 0 0,0 0 1 0 0,0 0-1 0 0,0 0 1 0 0,-13-14 160 0 0,4-5-181 0 0,-21-24-205 0 0,17 19 109 0 0,-5 5 36 0 0,1-5 13 0 0,-5-5 15 0 0,22 29 29 0 0,-13-28-2 0 0,4 8 17 0 0,1 6 0 0 0,3 0 0 0 0,1 4-16 0 0,4 5-301 0 0,4 10 627 0 0,9 10 559 0 0,-13-15-861 0 0,105 148-3981 0 0,-66-96 4244 0 0,-30-33 1273 0 0,-27-33-1397 0 0,14 5-144 0 0,-31-30-162 0 0,27 25 40 0 0,-6-5 46 0 0,-3-5 58 0 0,4 5 15 0 0,0-5 0 0 0,-9-5 83 0 0,22 29-39 0 0,-13-33 43 0 0,4 14-66 0 0,1 4 22 0 0,3-4-75 0 0,5 14-184 0 0,9 15-648 0 0,-5 0 690 0 0,36 71-894 0 0,51 81 0 0 0,-78-147 2087 0 0,-4-1 0 0 0,26 24-1 0 0,-44-57-346 0 0,5 0-803 0 0,-23-19 1 0 0,-16-29-139 0 0,39 62 226 0 0,-5-14 32 0 0,-4-5 36 0 0,8 14 63 0 0,1 1-2 0 0,0-1-26 0 0,-14-33 196 0 0,18 39-213 0 0,18 27-195 0 0,12 35-571 0 0,75 85 0 0 0,-97-128 761 0 0,-3-11 352 0 0,-14-13 1076 0 0,0-1-1381 0 0,-26-28 26 0 0,22 24 37 0 0,5-1 1 0 0,-18-23-1 0 0,4 5 56 0 0,0-6 249 0 0,13 20-255 0 0,-34-43 0 0 0,43 57-179 0 0,0 5 6 0 0,0 0-1 0 0,0-4 0 0 0,-5 4 1 0 0,5 0-1 0 0,0 0 1 0 0,0 0-1 0 0,0-5 0 0 0,0 5 1 0 0,-4 0-1 0 0,4 0 1 0 0,-4-5-1 0 0,-5-5-33 0 0,9 10 4 0 0,0 0 1 0 0,0 0-1 0 0,0 0 1 0 0,0 0-1 0 0,0 0 0 0 0,-4 0 1 0 0,4 0-1 0 0,0 0 1 0 0,0 0-1 0 0,0 0 0 0 0,0 0 1 0 0,0 0-1 0 0,0 0 1 0 0,0 0-1 0 0,0 0 0 0 0,0 0 1 0 0,0 5-1 0 0,0-5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0,4 15-181 0 0,31 47-621 0 0,0 5-1 0 0,69 81 1 0 0,-86-115 1333 0 0,-14-33-246 0 0,-8-5-238 0 0,-1 1-84 0 0,-3 4 0 0 0,3-5 1 0 0,1 0-1 0 0,-1 0 1 0 0,1-4-1 0 0,-9-6 1 0 0,4 1-110 0 0,-8-5 71 0 0,0-10 64 0 0,-5 5 16 0 0,0-4 0 0 0,0 4 14 0 0,0-5 116 0 0,-17-19 532 0 0,35 48-600 0 0,8 10-282 0 0,1 9 128 0 0,-1-5 0 0 0,5 1 0 0 0,8 23 0 0 0,1-5-66 0 0,3 10 321 0 0,18 53 0 0 0,-34-86-73 0 0,-5-10-79 0 0,0 0 1 0 0,0 0 0 0 0,0 0-1 0 0,0 0 1 0 0,0 0-1 0 0,0 0 1 0 0,0 0-1 0 0,0 0 1 0 0,0 0 0 0 0,0 0-1 0 0,0 0 1 0 0,0 0-1 0 0,0 0 1 0 0,0 0 0 0 0,0 0-1 0 0,0 0 1 0 0,0 0-1 0 0,0 0 1 0 0,0 0 0 0 0,-5 0-1 0 0,5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0,-4 0 1 0 0,-18-15 1 0 0,18 15-18 0 0,4 0-1 0 0,-4 0 1 0 0,4 0 0 0 0,0-5 0 0 0,-5 5-1 0 0,5 0 1 0 0,0-4 0 0 0,-4 4-1 0 0,4 0 1 0 0,0-5 0 0 0,-4 0-34 0 0,-36-43 223 0 0,23 20 683 0 0,0 4-333 0 0,-1-5-500 0 0,14 24-137 0 0,-1-4-125 0 0,1 4 101 0 0,-9-24-898 0 0,4 10 954 0 0,5-5 73 0 0,4 19-16 0 0,0 1-62 0 0,0 8-395 0 0,0-4 449 0 0,4 5-1 0 0,-4-5 0 0 0,0 5 0 0 0,0 0 1 0 0,5 0-1 0 0,-5-1-42 0 0,82 216-676 0 0,-77-205 870 0 0,-5-15-122 0 0,0 0 0 0 0,-5 0 0 0 0,5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0,-4 0 0 0 0,4 0 0 0 0,0 0 0 0 0,0 0 0 0 0,0 0 0 0 0,0-5 3 0 0,-4 5 0 0 0,4 0 0 0 0,0-5 0 0 0,-5 5-1 0 0,5 0 1 0 0,-4-10 0 0 0,-22-23-343 0 0,4-5-217 0 0,5 14 305 0 0,4-5 168 0 0,0 10 63 0 0,-5-5 14 0 0,9 0 0 0 0,1 5 0 0 0,3 10-12 0 0,5 4-46 0 0,0 10-317 0 0,0-1 354 0 0,0 1 0 0 0,5 0 0 0 0,-1 9 0 0 0,0-4-35 0 0,40 114-530 0 0,-5-28 1053 0 0,-39-82 286 0 0,0-14-732 0 0,0 0 0 0 0,0 0 0 0 0,0 0 0 0 0,0 0-1 0 0,0 0 1 0 0,0 0 0 0 0,0 0 0 0 0,0 0 0 0 0,0 0 0 0 0,0 0 0 0 0,0 0 0 0 0,0 0 0 0 0,0 0 0 0 0,0 0 0 0 0,0 0 0 0 0,0 0 0 0 0,0 0-1 0 0,0 0 1 0 0,0 0 0 0 0,0 0 0 0 0,0 0 0 0 0,0 0 0 0 0,0 0 0 0 0,0 0 0 0 0,0 0 0 0 0,0 0 0 0 0,-4 0 0 0 0,4 0 0 0 0,0 0-1 0 0,0 0 1 0 0,0 0 0 0 0,0 0 0 0 0,0 0 0 0 0,0 0 0 0 0,0 0 0 0 0,0 0 0 0 0,0 0 0 0 0,0 0 0 0 0,0 0 0 0 0,0-5 0 0 0,0 5-1 0 0,0 0 49 0 0,-5-5 0 0 0,1 5-1 0 0,4-4 1 0 0,-4 4-1 0 0,-1-10 1 0 0,-8-9-56 0 0,0-10-13 0 0,-4 1 0 0 0,8 13 0 0 0,-17-37 0 0 0,17 28 0 0 0,5 14 2 0 0,-5-14 98 0 0,1 0 150 0 0,3-23-61 0 0,5 37-167 0 0,-4-57-133 0 0,4 39-126 0 0,-4 109 196 0 0,4-33-1025 0 0,8 57 1 0 0,-3-57 108 0 0,-1 81-1 0 0,-4-125 934 0 0,-4 15-69 0 0,4-14 918 0 0,0-10-573 0 0,-5 5-235 0 0,5-4 97 0 0,-4-1 1 0 0,4 5-1 0 0,0-5 1 0 0,-4 0-1 0 0,4 5 1 0 0,0-4-1 0 0,-5-1 1 0 0,5 5-1 0 0,-4-10 1 0 0,-5-66 1948 0 0,-8-125 0 0 0,17 125-2049 0 0,-9 23 175 0 0,9 48-161 0 0,0 10-171 0 0,-4 9-69 0 0,-1 5 0 0 0,5-4 0 0 0,-4 18-1 0 0,0 58-749 0 0,4-19 301 0 0,-5-15-539 0 0,-16 86 0 0 0,16-143 976 0 0,5 5 58 0 0,0-5 266 0 0,0 0 19 0 0,-4 0 1 0 0,4 5 0 0 0,0-5 0 0 0,0 0 0 0 0,0 0-1 0 0,0 0 1 0 0,0 5 0 0 0,0-5 0 0 0,0 0 0 0 0,0 0-1 0 0,0 0 1 0 0,-5 5 0 0 0,5-10 61 0 0,-13-10 3 0 0,13 15-100 0 0,0-4 0 0 0,0 4-1 0 0,0 0 1 0 0,0-5-1 0 0,0 5 1 0 0,-4-5 0 0 0,4 5-1 0 0,0-5 1 0 0,0 5 0 0 0,0-4-1 0 0,0 4 1 0 0,4 0 0 0 0,-4-5-1 0 0,0 5 1 0 0,0-5 0 0 0,0-5 201 0 0,9-66 1551 0 0,9-163 46 0 0,-18 220-1872 0 0,0 5-10 0 0,0-10-101 0 0,0 24 12 0 0,0 0 3 0 0,0-29-1048 0 0,0 29 70 0 0,-5 10 722 0 0,10 195-1234 0 0,-5-205 1562 0 0,-5 67-657 0 0,5-53 618 0 0,0 1 39 0 0,0-6 26 0 0,0-4 50 0 0,0 5 24 0 0,0-10 889 0 0,0-10-875 0 0,0 0 0 0 0,5 1 0 0 0,-5-1 0 0 0,8-9 0 0 0,1-19 121 0 0,0-15-508 0 0,21-95-1330 0 0,-26 143 1422 0 0,10-33-449 0 0,-14 38 612 0 0,0-5 0 0 0,0 5-1 0 0,4 0 1 0 0,-4-4 0 0 0,0 4 0 0 0,0 0 0 0 0,0 0 0 0 0,4-5-1 0 0,-4 5 1 0 0,0 0 0 0 0,0 0 0 0 0,5-5 0 0 0,-5 5 0 0 0,0 0 0 0 0,4 0-1 0 0,-4 0 1 0 0,0 0 0 0 0,0-5 0 0 0,4 5 0 0 0,1 0 0 0 0,-5 0-3 0 0,0 0 1 0 0,0 0-1 0 0,4 0 1 0 0,-4 0-1 0 0,0 0 1 0 0,0 0-1 0 0,4 0 1 0 0,-4 5-1 0 0,0-5 1 0 0,5 0-1 0 0,-5 0 1 0 0,0 0-1 0 0,0 0 1 0 0,0 0 0 0 0,4 5-1 0 0,-4-5 1 0 0,0 0-1 0 0,0 0 1 0 0,0 0-1 0 0,4 5 1 0 0,14 19-364 0 0,-14-15 292 0 0,9 15 19 0 0,52 72-192 0 0,-51-82 331 0 0,3 5-1 0 0,31 29 1 0 0,-44-43 488 0 0,-4-10-24 0 0,-4-5-284 0 0,4 5-143 0 0,-5 1-5 0 0,-77-173 1886 0 0,64 134-1600 0 0,-8-24-148 0 0,18 38-156 0 0,-1 5-66 0 0,4 5 0 0 0,5 10-12 0 0,0 4-153 0 0,0 5 2 0 0,9 10-174 0 0,4 13-530 0 0,9 35-325 0 0,56 85 0 0 0,-78-143 1196 0 0,9 5 1060 0 0,-18-34-456 0 0,-17-23-101 0 0,13 23-203 0 0,0 5 1 0 0,-9-43-1 0 0,18 43-300 0 0,0 20-10 0 0,4-6-116 0 0,0 0 14 0 0,0 10-12 0 0,0-4-68 0 0,-5-1-32 0 0,5 0-4 0 0,9 15-825 0 0,17 42-120 0 0,52 87-1 0 0,-60-111 2792 0 0,-18-32-1488 0 0,-4-6-7 0 0,4 10-6 0 0,0-5-5 0 0,-27-38 273 0 0,-25-52 426 0 0,48 76-583 0 0,-1 14-137 0 0,5 5-6 0 0,-13-29-15 0 0,13 24-168 0 0,5 25-1515 0 0,3 8 1433 0 0,-3-4 1 0 0,4 0 0 0 0,-1 5-1 0 0,18 23 1 0 0,-30-61 4269 0 0,-9-15-2975 0 0,13 19-1407 0 0,0 5-52 0 0,-13-24 659 0 0,-9-38-1 0 0,18 52-162 0 0,-5-42 924 0 0,9 47-984 0 0,0 0-4 0 0,-4-4-17 0 0,4 4-10 0 0,0 5-1 0 0,-5-14 0 0 0,5 14 0 0 0,0-5 0 0 0,-4-5 0 0 0,4 5 0 0 0,-4 5 0 0 0,4-4-41 0 0,-5-25 206 0 0,1 19-217 0 0,0-4-12 0 0,4 0 0 0 0,-5-1-10 0 0,5 11-33 0 0,-4-6 22 0 0,0-9-43 0 0,4 19 10 0 0,0-5 1 0 0,-5-14 45 0 0,1 0-72 0 0,-1 5 11 0 0,1 14-25 0 0,0-10-99 0 0,-5-19 130 0 0,9 20 63 0 0,-4-5 0 0 0,4-1 0 0 0,-5 1 0 0 0,1 0 0 0 0,0-1 0 0 0,-1-4 2 0 0,5 14-6 0 0,5-9-58 0 0,-5 4 62 0 0,0 1 0 0 0,0-1 0 0 0,0 1 0 0 0,0-1 0 0 0,4 1 0 0 0,-4-1 0 0 0,4 5 0 0 0,-4 0 12 0 0,13-23 98 0 0,-13 23-156 0 0,5 5 85 0 0,-5-10-26 0 0,4 6-13 0 0,-4-1 0 0 0,4-5 0 0 0,1 6 0 0 0,-5-1 0 0 0,4-5 0 0 0,-4 1-16 0 0,0 4 32 0 0,0 5-16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0,5-34-218 0 0,-5 30 170 0 0,0-1 26 0 0,0-14-181 0 0,0 14 136 0 0,0-5-91 0 0,0 1 96 0 0,-5-1 50 0 0,5 1 12 0 0,0-1-10 0 0,0 5-33 0 0,0-9 34 0 0,0 14 5 0 0,5-24-58 0 0,-5 19 62 0 0,0-4 0 0 0,0 4 0 0 0,4 0 0 0 0,-4 0 0 0 0,0-4 0 0 0,4 4-10 0 0,-4 0-33 0 0,0-4 39 0 0,0-10-120 0 0,0-20-528 0 0,0 20 237 0 0,0 15 335 0 0,5-1 64 0 0,-5-5 16 0 0,0 5 0 0 0,4 1 0 0 0,-4 4 11 0 0,0-5 47 0 0,0 0-44 0 0,-4-9 967 0 0,4 9-721 0 0,0 15-24 0 0,-9 56 180 0 0,9-61-285 0 0,0-5-54 0 0,-4 15 3 0 0,4-11 0 0 0,0-4 0 0 0,-5 15 0 0 0,5-6 0 0 0,-4 1-57 0 0,4 4 84 0 0,-5 0-38 0 0,5-9-1 0 0,0 5 9 0 0,0-5 3 0 0,-4-1-13 0 0,0 25 591 0 0,-5-15-754 0 0,9-9 75 0 0,-4 0-43 0 0,4 0 11 0 0,-5 9 42 0 0,1 5 11 0 0,0-4 0 0 0,-1 4 0 0 0,5-5 0 0 0,0 0 0 0 0,0 1 16 0 0,0-15 62 0 0,0 4 3 0 0,0 6-20 0 0,0 4-49 0 0,-4 1-26 0 0,4-11-56 0 0,0-4-51 0 0,-4 15 110 0 0,4 4 11 0 0,-5 0 0 0 0,5-5 0 0 0,-4 5 0 0 0,4-4 11 0 0,0-10 45 0 0,-4 9 18 0 0,4-9-17 0 0,-5 9-47 0 0,5 0-10 0 0,0 1 0 0 0,-4 4 0 0 0,4-5 0 0 0,-4 5 0 0 0,-1-4-10 0 0,5-6-33 0 0,0 6 32 0 0,-4-1 11 0 0,4 5 0 0 0,-5-5 0 0 0,5 1 0 0 0,-4 4 0 0 0,4 0 0 0 0,-4-5 0 0 0,4 5 0 0 0,-5-4 0 0 0,5 4 0 0 0,-4 0 0 0 0,4-5 0 0 0,0 34-84 0 0,-4 14-474 0 0,4-47 534 0 0,-5-1-19 0 0,5 19 107 0 0,0-28 389 0 0,0-10-373 0 0,-4-4-2 0 0,4-10-23 0 0,-4 0-13 0 0,4 14-15 0 0,4-19-21 0 0,0-86-39 0 0,5-24-24 0 0,-9 43-127 0 0,0 91 250 0 0,0 0 1 0 0,26 215-1166 0 0,-17-100 300 0 0,-5-86 590 0 0,1-1 47 0 0,-5-23 300 0 0,0 0-65 0 0,0-5-61 0 0,0 0 0 0 0,0 0 0 0 0,0 0 1 0 0,0 0-1 0 0,0 0 0 0 0,0 0 0 0 0,0 0 0 0 0,0 0 1 0 0,4 0-1 0 0,-4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0,0-10 90 0 0,0-4 12 0 0,4-5 1 0 0,-8-29 0 0 0,4 10-33 0 0,0-19-18 0 0,0 37-64 0 0,0 11 11 0 0,0 4 10 0 0,0 10 1 0 0,-4 14-167 0 0,8 38 0 0 0,-4-57 137 0 0,0 39-152 0 0,9-1-1 0 0,-5 0 0 0 0,5-4 1 0 0,-1 4-1 0 0,18 33 0 0 0,-26-71 168 0 0,0 0 0 0 0,0 0 0 0 0,0 0 1 0 0,0 0-1 0 0,0 0 0 0 0,0 0 0 0 0,0 0 0 0 0,0 0 0 0 0,0 0 0 0 0,0 0 0 0 0,0 0 0 0 0,0 0 0 0 0,0 0 0 0 0,0 0 0 0 0,0 0 1 0 0,0 0-1 0 0,0 0 0 0 0,0 0 0 0 0,0 0 0 0 0,0 0 0 0 0,0 0 0 0 0,0 0 0 0 0,0 0 0 0 0,0 0 0 0 0,0 0 0 0 0,0 0 0 0 0,0 0 1 0 0,5 0-1 0 0,-5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0,4-100 446 0 0,-8-19-96 0 0,-1 61 73 0 0,5 44-358 0 0,0 0 5 0 0,0-1 1 0 0,0 6-12 0 0,0-6 1 0 0,0 6 10 0 0,-4-15 39 0 0,4 0 5 0 0,4 14-70 0 0,-4-4-51 0 0,0 5 0 0 0,5-1 0 0 0,-5-4 0 0 0,0 4-1 0 0,0 10-1 0 0,0-14 69 0 0,0 4-67 0 0,0-4 0 0 0,0 4 0 0 0,-5-4 0 0 0,5 0 0 0 0,-4-1 0 0 0,4 6 0 0 0,0-1 0 0 0,4 1 0 0 0,-4-1 0 0 0,0 5 0 0 0,5-4 0 0 0,-5-1 0 0 0,4 1 0 0 0,1-1 0 0 0,-1-9 0 0 0,0 9 0 0 0,-4 1-12 0 0,5-1-36 0 0,-5 1 36 0 0,0-1 1 0 0,0 1-31 0 0,0-1 31 0 0,4 0-2 0 0,-4 1-58 0 0,0 9-24 0 0,0 0 19 0 0,0 0 10 0 0,0 0-6 0 0,0 9-4 0 0,0 1 14 0 0,0-10 56 0 0,-9 29-65 0 0,5-15 71 0 0,0 0 0 0 0,-1 5 0 0 0,5-4 0 0 0,-4 4 0 0 0,-1-5 0 0 0,1 5 0 0 0,4-4 0 0 0,-4-1 0 0 0,-5 53 150 0 0,5-48-84 0 0,4-5-2 0 0,-5 6-11 0 0,5-6-42 0 0,-4 5-11 0 0,0 29 64 0 0,4-34-64 0 0,0 15 0 0 0,0-20 0 0 0,8 53 0 0 0,-8-47 0 0 0,5 4 0 0 0,-5-5 0 0 0,0 5-14 0 0,8 44-279 0 0,-3-44 94 0 0,-5 5 1 0 0,0-5-1 0 0,0 38 1 0 0,0-57 563 0 0,-5 0-298 0 0,-8-14 10 0 0,9 14-74 0 0,4 0 0 0 0,0 0 0 0 0,0 0 0 0 0,0 0 0 0 0,0 0 0 0 0,0 0 0 0 0,0 0 1 0 0,0 0-1 0 0,0 0 0 0 0,-4 0 0 0 0,4 0 0 0 0,0-5 0 0 0,0 5 0 0 0,0 0 0 0 0,0 0 0 0 0,0 0 0 0 0,0 0 0 0 0,0 0 0 0 0,0 0 0 0 0,0 0 0 0 0,0 0 0 0 0,0-5 0 0 0,0 5 0 0 0,0 0 0 0 0,0 0 0 0 0,0-9 62 0 0,-5-6 1 0 0,-3-4 4 0 0,-5-29 118 0 0,13 29-125 0 0,0-5 52 0 0,-5 5-53 0 0,-3-67 306 0 0,3 67-320 0 0,5 5-25 0 0,0-5 19 0 0,0 4-31 0 0,-4-9-14 0 0,8-14 70 0 0,1 19-56 0 0,-5 5 31 0 0,4-10-30 0 0,-4 19-13 0 0,0-24 12 0 0,-4 10 31 0 0,4 10-31 0 0,0-6-11 0 0,0 6-13 0 0,0 4-53 0 0,0 5-74 0 0,0 0 137 0 0,0 5 0 0 0,0-5 0 0 0,0 0 1 0 0,0 0-1 0 0,0 0 0 0 0,0 0 0 0 0,0 0 0 0 0,0 0 0 0 0,0 0 0 0 0,-5 0 0 0 0,5 5 0 0 0,0-5 0 0 0,0 0 0 0 0,0 0 0 0 0,0 0 0 0 0,0 0 1 0 0,0 0-1 0 0,0 0 0 0 0,0 0 0 0 0,0 0 0 0 0,0 0-2 0 0,-4 4 0 0 0,4-4 1 0 0,0 0-1 0 0,0 0 0 0 0,0 0 0 0 0,0 0 1 0 0,0 5-1 0 0,-5-5 0 0 0,5 0 0 0 0,0 0 1 0 0,0 0-1 0 0,0 0 0 0 0,0 5 0 0 0,-4 24-88 0 0,-5 4 29 0 0,5 5 0 0 0,0-19 64 0 0,4 5 0 0 0,-5-5 0 0 0,1 67 0 0 0,4-71 0 0 0,0 4 0 0 0,0-5 0 0 0,0 1 0 0 0,0-1 0 0 0,-4 5 0 0 0,4-5 0 0 0,0 1 0 0 0,0 4-11 0 0,0-5-31 0 0,0 0 31 0 0,4 1 11 0 0,-4-1 0 0 0,0 0 0 0 0,0 1 0 0 0,0-1 0 0 0,0 0 0 0 0,0 1 0 0 0,0-1 0 0 0,-4 5-3 0 0,-1 29 70 0 0,1-29-67 0 0,4 0 0 0 0,-4-4 0 0 0,4 4 0 0 0,-5 5-11 0 0,5-20-51 0 0,0 1-50 0 0,-4 24-143 0 0,4-15 266 0 0,-13 39 106 0 0,8-20-53 0 0,1 1 0 0 0,4-25-64 0 0,0 6 0 0 0,0-6 12 0 0,0-4 36 0 0,-4 4-24 0 0,4-4 24 0 0,0 10-25 0 0,0-6 30 0 0,-5-4 11 0 0,5 4 1 0 0,0-4-6 0 0,-4 10-36 0 0,4-11 19 0 0,-4 6-20 0 0,-1 4 31 0 0,5-9 0 0 0,0 5-31 0 0,0 4 20 0 0,0-5-31 0 0,0-4 0 0 0,0 0 31 0 0,0 0-20 0 0,0 0 95 0 0,-4-5-64 0 0,4 9-31 0 0,4-4 20 0 0,-4 0-31 0 0,5 0-11 0 0,-1-1 0 0 0,-4-4 11 0 0,0 0 31 0 0,4 0-20 0 0,-4 0 20 0 0,5-4-31 0 0,-1-6-11 0 0,0 5 0 0 0,1 0 0 0 0,4 1 0 0 0,-5-1 0 0 0,0-5 0 0 0,1 1 0 0 0,3-6 0 0 0,-3 6-2 0 0,12-25-50 0 0,-13 15 42 0 0,9-19 10 0 0,-4 14 0 0 0,0 0 0 0 0,4-9 0 0 0,-9 18-7 0 0,5 6-13 0 0,-5-5 0 0 0,5-15 0 0 0,-5 5-15 0 0,-4 24 16 0 0,5-24-4 0 0,-1 5 23 0 0,-4 5 0 0 0,4-1 0 0 0,-4 1-11 0 0,0-5-31 0 0,5 0 20 0 0,-1-24-42 0 0,0 14 11 0 0,-4 10 53 0 0,0-5-52 0 0,5-29-35 0 0,-1 39 45 0 0,-4 5 31 0 0,0-6 0 0 0,5 6-31 0 0,-1-1 23 0 0,-4 5 27 0 0,0 10 1 0 0,0-10-16 0 0,4-38-131 0 0,-4 39 69 0 0,5-6-126 0 0,-5 10 99 0 0,4-5-440 0 0,0 10 459 0 0,-4-5-15 0 0,5 5 17 0 0,-1 14-33 0 0,5 0 1 0 0,4 24-1 0 0,4 14 11 0 0,-8-38 97 0 0,-5 1 0 0 0,5-6 0 0 0,0 5 0 0 0,12 14 0 0 0,-12-13 11 0 0,26 27 106 0 0,-5 6-117 0 0,-17-34-141 0 0,-8-14 85 0 0,-1 0 45 0 0,-4-5 22 0 0,5 4 31 0 0,-5-8-19 0 0,0-11 147 0 0,0 6-149 0 0,-5 4 22 0 0,5-9-22 0 0,-4-10 22 0 0,-5 5-33 0 0,5-1-10 0 0,-14-37 64 0 0,14 38-64 0 0,-5 0 0 0 0,5-5 0 0 0,-5 5 0 0 0,5 5 0 0 0,-5-6 0 0 0,-4-13 11 0 0,13 33 48 0 0,-4-5 26 0 0,-5-9-16 0 0,9 14 102 0 0,-4 0-475 0 0,-5 14 213 0 0,9 1 11 0 0,-4-11 54 0 0,4 1-17 0 0,0 9 20 0 0,0-4-35 0 0,4 0-10 0 0,-4 4-10 0 0,0-14 79 0 0,4 14-74 0 0,1 10 72 0 0,3-10-30 0 0,-3 1 0 0 0,-1 23 1 0 0,0-28-34 0 0,-4 4-3 0 0,0 0 3 0 0,5 1 5 0 0,-5-11 49 0 0,0 20-125 0 0,0-5 51 0 0,0 1 85 0 0,0-20 0 0 0,-5 19-67 0 0,-3 0 56 0 0,-1-5-33 0 0,0 5 32 0 0,-8 15 22 0 0,17-34 106 0 0,-4 4-63 0 0,-5 11-33 0 0,9-15 32 0 0,-4 5 1 0 0,-5 4-33 0 0,-4 10 43 0 0,13-19 55 0 0,-5 5-61 0 0,-3 5-32 0 0,3-6 39 0 0,5 1-4 0 0,-8 5-38 0 0,3-6 20 0 0,-3 11-22 0 0,8-10 22 0 0,-9 4-22 0 0,9-4 22 0 0,-9 9-22 0 0,9-14 108 0 0,-4 5-37 0 0,-9 5 7 0 0,13-10 679 0 0,-5 0-711 0 0,-3-15-2 0 0,8 10-6 0 0,0-4-35 0 0,0 9 24 0 0,0-10-24 0 0,0 6 24 0 0,0-6-24 0 0,0 0 24 0 0,0-56 28 0 0,0 46-76 0 0,0 1 0 0 0,-5 0 0 0 0,5 5 0 0 0,0-5 0 0 0,0 4 0 0 0,0 1 11 0 0,5 0 31 0 0,-1-29 33 0 0,-4 14 0 0 0,0 19-33 0 0,0 1-31 0 0,0-5-11 0 0,-4-6 0 0 0,-1 11-12 0 0,5-1-36 0 0,0 1 25 0 0,-4 4-19 0 0,4-5 20 0 0,0-13-19 0 0,-4-16-159 0 0,4 30 176 0 0,-9-20-268 0 0,9 24 220 0 0,0-9-333 0 0,0 9 314 0 0,0 0-1 0 0,0 1 28 0 0,-4-6 42 0 0,4 5-21 0 0,0-14 44 0 0,0 19-5 0 0,-5-19-316 0 0,5 19 240 0 0,0-5-60 0 0,-4-9 128 0 0,4 0 12 0 0,-4 4-10 0 0,4 5-45 0 0,0 5-4 0 0,0-9 37 0 0,0 4-21 0 0,-5-5 32 0 0,5-4-83 0 0,0 9 88 0 0,0 5 1 0 0,0 0 0 0 0,0 0-1 0 0,0 0 1 0 0,0 0-1 0 0,0 0 1 0 0,0 0-1 0 0,5-5 1 0 0,-5 5 0 0 0,0 0-1 0 0,0 0 1 0 0,0 0-1 0 0,0 0 1 0 0,0 0 0 0 0,0 0-1 0 0,0-4 1 0 0,0 4-1 0 0,0 0 1 0 0,0 0 0 0 0,-5 0-1 0 0,5 0 0 0 0,0 0 1 0 0,0 0-1 0 0,0 0 0 0 0,0 0 0 0 0,0 0 0 0 0,0-5 0 0 0,0 5 0 0 0,0 0 1 0 0,0 0-1 0 0,0 0 0 0 0,0 0 0 0 0,0 0 0 0 0,0 0 0 0 0,0 0 1 0 0,0 0-1 0 0,0 0 0 0 0,0 0 0 0 0,0 0 0 0 0,0 0 0 0 0,0 0 0 0 0,0 0 1 0 0,0 0-1 0 0,0 0 0 0 0,0 0 0 0 0,0 0 0 0 0,0 0 0 0 0,0 0 1 0 0,5 0-1 0 0,-5 0 0 0 0,0 0 0 0 0,0 0 0 0 0,0 0 0 0 0,0 0 1 0 0,0 0-1 0 0,0 0 0 0 0,0 0 0 0 0,0 0 0 0 0,0 0 0 0 0,0 0 0 0 0,0 0 1 0 0,0 0-1 0 0,0 0 0 0 0,0 0 0 0 0,0 0 0 0 0,4 5-370 0 0,9 14-318 0 0,-13-19 629 0 0,13 29-265 0 0,-4-20 277 0 0,-5 1 42 0 0,5 4-2 0 0,-9-9-5 0 0,8 14-15 0 0,6 29-339 0 0,-10-24 119 0 0,0 4 945 0 0,1 20-1572 0 0,-5-43 923 0 0,4 4-33 0 0,-4 1-10 0 0,0 4-10 0 0,0-4-60 0 0,0-10-72 0 0,0 9-2858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37:56.1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1:50.79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2:53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36:24.6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4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07:42:53.676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8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206 418 4607 0 0,'1'-1'16902'0'0,"-5"-4"-16718"0"0,3 3 602 0 0,0 1-678 0 0,-4-4-17 0 0,4 3 294 0 0,-1 1-313 0 0,-3-5-1 0 0,3 4 122 0 0,1 1-140 0 0,-4-6-26 0 0,4 6 53 0 0,0-1 0 0 0,-10-13 109 0 0,10 13-122 0 0,0 1 0 0 0,-10-14 135 0 0,-2-3 41 0 0,11 14-176 0 0,-3-4-43 0 0,-1-2 18 0 0,1 0-31 0 0,1 3 0 0 0,2 4 31 0 0,-1-4-20 0 0,-1-2 20 0 0,0 0-31 0 0,1-1-11 0 0,1 2 11 0 0,1 5 31 0 0,-2-5-31 0 0,1-1-11 0 0,-1 0 0 0 0,1 1 0 0 0,0 0 0 0 0,0 0 0 0 0,1-1-12 0 0,-2-22-272 0 0,3 26 207 0 0,0 3 21 0 0,0-2 34 0 0,0 2-20 0 0,0-3 18 0 0,1-1-42 0 0,0 0-7 0 0,-1-3 5 0 0,1 0 15 0 0,1-2-37 0 0,-1-1-107 0 0,-1 12 117 0 0,0-2 0 0 0,0-4 64 0 0,0 1 5 0 0,-1 2-31 0 0,1-2 31 0 0,1 0 0 0 0,0 1-31 0 0,0 1 20 0 0,-1 1-20 0 0,1-1 20 0 0,0 1-20 0 0,-1-2 20 0 0,0-1-32 0 0,0 3-5 0 0,0-2 36 0 0,0 2-19 0 0,0-2 31 0 0,-1-2 0 0 0,2 1-31 0 0,0 1 20 0 0,0 3-20 0 0,0-1 31 0 0,1 0 22 0 0,-2 2 43 0 0,-2 1 5 0 0,-5 5-36 0 0,4-3 19 0 0,-2 3-20 0 0,3-3 20 0 0,-1 3-20 0 0,1-3 20 0 0,-2 3-20 0 0,2-3 20 0 0,-2 5-31 0 0,-1 2-11 0 0,1-1 0 0 0,0 1 0 0 0,1-1 0 0 0,0 1 0 0 0,-2 2 14 0 0,5-12-4 0 0,0 2 17 0 0,-4 20-14 0 0,2-13-13 0 0,0-1 11 0 0,1-4 31 0 0,0 3-31 0 0,-2 3 0 0 0,1-1 31 0 0,1-1-20 0 0,0-5 20 0 0,0 4-31 0 0,1 2-11 0 0,-1-2 11 0 0,-3 13 106 0 0,2-11-117 0 0,1-1 0 0 0,0 0 0 0 0,0 0 11 0 0,1-7 17 0 0,0 1-76 0 0,-1 5 33 0 0,-1 1 15 0 0,1-1 11 0 0,1-4 31 0 0,0 4-31 0 0,-2 24 64 0 0,2-28-33 0 0,0 2-20 0 0,0-3 20 0 0,0 5-31 0 0,-1 0 0 0 0,1-5 31 0 0,0 5-31 0 0,0 0-11 0 0,0 1 0 0 0,0-1 0 0 0,0-1 11 0 0,0-4 31 0 0,0 4-31 0 0,-1 2-11 0 0,-1-2-12 0 0,2-3-36 0 0,0 2 36 0 0,0 1 23 0 0,1-4 31 0 0,-1 3-20 0 0,0-3 20 0 0,1 3-31 0 0,2 2-14 0 0,-3-6 9 0 0,1 7 66 0 0,-1-7-19 0 0,0 0 0 0 0,2 4-42 0 0,0-1 0 0 0,-1-3 42 0 0,-1 0 11 0 0,2 2 1 0 0,-1-2 134 0 0,-1-1-146 0 0,2 3-30 0 0,-1-3 78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05.07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144 331 455 0 0,'1'1'4088'0'0,"-3"-4"-3920"0"0,2 3 128 0 0,-1-1-169 0 0,-1-1-6 0 0,2 2 1 0 0,-1-1 6 0 0,-1-1 6 0 0,2 1 2 0 0,-1 1 7 0 0,-1-3 28 0 0,2 3 11 0 0,-1-1 2 0 0,-1-2-10 0 0,1 2-46 0 0,0 0-22 0 0,-1-1-2 0 0,1 1-1 0 0,1 0-7 0 0,-11-12 691 0 0,11 13-525 0 0,-1-1-195 0 0,0-1-43 0 0,0 2 31 0 0,2 0 17 0 0,-1 0 0 0 0,0 0 0 0 0,1 0 0 0 0,-1 0 0 0 0,0 0 1 0 0,1 1-1 0 0,-1-1 0 0 0,0 0 0 0 0,1 1 0 0 0,15 15 506 0 0,-8-8 89 0 0,-8-7-641 0 0,5 3 830 0 0,-1 0-1 0 0,5 8 0 0 0,-9-11-735 0 0,-3-4 384 0 0,0 0-504 0 0,0 0 0 0 0,1 0 11 0 0,-2-1 32 0 0,-7-10 243 0 0,8 11-274 0 0,0 0-12 0 0,7 7-345 0 0,2 3 1070 0 0,8 10-1 0 0,-14-17-659 0 0,0 0-34 0 0,1 1 11 0 0,-2-1 108 0 0,-3-3 274 0 0,-3-4-488 0 0,2 3 64 0 0,1 1 0 0 0,1-1 0 0 0,0 1 11 0 0,2 3 4 0 0,1 1-40 0 0,1 1-89 0 0,3 3-225 0 0,-2-2 368 0 0,0 0 0 0 0,0 0 0 0 0,3 5 394 0 0,-6-9-358 0 0,-3-1-66 0 0,1-1-69 0 0,2 2 13 0 0,-2-2 36 0 0,-1-1-22 0 0,0 0 43 0 0,2 1 57 0 0,1 2 97 0 0,1 1-69 0 0,9 11 128 0 0,-6-7-169 0 0,-2-2-6 0 0,0 0-1 0 0,0-1 1 0 0,0 1 0 0 0,0 0 0 0 0,1 2 0 0 0,-2-4 267 0 0,-1-1-238 0 0,-4-2-70 0 0,2 1-75 0 0,2 1-10 0 0,0 0 6 0 0,-3-2 16 0 0,0-2 52 0 0,-1 0 16 0 0,4 4-4 0 0,-1-1 56 0 0,0 0-29 0 0,2 1 112 0 0,-1 0-73 0 0,0 0 281 0 0,1 3-275 0 0,5 6-116 0 0,-5-8 61 0 0,4 6 87 0 0,-3-5 47 0 0,0 1-1 0 0,0-1 1 0 0,1 4-1 0 0,-1-5 340 0 0,-2 0-483 0 0,1 0 0 0 0,0 0-1 0 0,-1 0 1 0 0,1 0 0 0 0,0 0-1 0 0,-1 0 1 0 0,1 0 0 0 0,0-1-1 0 0,-1 1 1 0 0,1 0 0 0 0,-1 0-1 0 0,0-1-8 0 0,0 0-60 0 0,-2-1-144 0 0,1 0 0 0 0,-4-5-1 0 0,4 5 136 0 0,2 2-9 0 0,-1-1 2 0 0,-2-2 3 0 0,0 0 0 0 0,3 2 17 0 0,3 6-784 0 0,2 2 820 0 0,-3-3 427 0 0,0-1-1 0 0,2 5 798 0 0,-5-9-1124 0 0,-3-1-21 0 0,3 2-67 0 0,0-1 1 0 0,1 1 0 0 0,-1-1 0 0 0,0 1-1 0 0,1-1 1 0 0,-2-1 0 0 0,-6-6-438 0 0,2 2 339 0 0,6 6 36 0 0,0 1-193 0 0,0 0 262 0 0,1 0 0 0 0,-1 0 0 0 0,0 0 0 0 0,1 0-1 0 0,-1 0 1 0 0,0 0 0 0 0,1 0 0 0 0,-1 0 0 0 0,2 1 0 0 0,2 5 179 0 0,0 0 132 0 0,-4-7 38 0 0,0 0-418 0 0,-3-3-97 0 0,2 3-8 0 0,0-1 3 0 0,-4-5-384 0 0,4 5 368 0 0,1 1 18 0 0,-3-3 72 0 0,3 2 34 0 0,-1 1 4 0 0,0-2-1 0 0,-2-1-6 0 0,6 6 87 0 0,9 14 163 0 0,-11-14-102 0 0,-1-2 113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0,-4-2-11 0 0,2 1-59 0 0,-5-6-244 0 0,-2-3 562 0 0,7 7 1355 0 0,2 7-1460 0 0,5 4-262 0 0,-3-4-496 0 0,3 6-1 0 0,-4-8 659 0 0,-2-2 1 0 0,-2-2 329 0 0,2 1-390 0 0,1 1 0 0 0,0 0-1 0 0,0 0 1 0 0,-1 0 0 0 0,1 0 0 0 0,0 0 0 0 0,0-1 0 0 0,0 1-1 0 0,-1 0 1 0 0,1 0 0 0 0,0-1 0 0 0,0 1 0 0 0,-1-1-13 0 0,1 1 13 0 0,-1-1 236 0 0,-1-2 106 0 0,2 3 18 0 0,-1-1-122 0 0,-1-1-535 0 0,2 1-235 0 0,-1 0-48 0 0,-3-4 1997 0 0,7 9-1245 0 0,-1 1-310 0 0,0-3-38 0 0,-1 0-1 0 0,0 0 1 0 0,1 2-1 0 0,-2-3 9 0 0,-1-2 230 0 0,-4-3-82 0 0,4 3 0 0 0,0 0 0 0 0,1 1-60 0 0,-1-1 6 0 0,-1-1 4 0 0,0 0 16 0 0,-1-1 50 0 0,0 0 12 0 0,3 3 0 0 0,0 1 0 0 0,3 4 37 0 0,-2-3-17 0 0,0 0 0 0 0,0 0 0 0 0,1 3 1 0 0,-2-3-11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0,-1 0 0 0 0,1 0-24 0 0,0-1 8 0 0,-1 1 0 0 0,1 0-1 0 0,0 0 1 0 0,-1 0-1 0 0,1 0 1 0 0,0-1-1 0 0,-1 1 1 0 0,1 0-1 0 0,0 0 1 0 0,-1 0 0 0 0,1-1-1 0 0,0 1 1 0 0,-1-1-1 0 0,-2-2-87 0 0,3 3 0 0 0,-1-1 0 0 0,-2-2 0 0 0,2 2 7 0 0,1 0 37 0 0,-3-1 32 0 0,2 1-52 0 0,1 0 20 0 0,-4-1 49 0 0,1-1 22 0 0,3 3 32 0 0,1 1-36 0 0,-1 1 1 0 0,1 0-1 0 0,0 0 1 0 0,0-1-1 0 0,1 2 1 0 0,1 3 160 0 0,0 0 563 0 0,-6-9-809 0 0,3 3-27 0 0,-1-1-14 0 0,-1-1-1 0 0,1 1 0 0 0,0 0 0 0 0,-1-1 0 0 0,1 1 0 0 0,0 0 8 0 0,-1-1 34 0 0,2 2 12 0 0,-1-1-51 0 0,-1-1 122 0 0,2 1 139 0 0,3 5-9 0 0,-2-3-88 0 0,3 4 202 0 0,5 10 0 0 0,-9-14 247 0 0,0-2-442 0 0,-1 1-55 0 0,0 0-18 0 0,1 0 0 0 0,-1-1 0 0 0,1 1 0 0 0,0 0 1 0 0,-1 0-1 0 0,1 0 0 0 0,0-1 0 0 0,0 1 0 0 0,-1 0 0 0 0,1-1 1 0 0,-3-2-84 0 0,2 3 8 0 0,0-1 8 0 0,-1-1 18 0 0,2 1 4 0 0,-1 1-53 0 0,-2-4 106 0 0,0 1 22 0 0,3 3 45 0 0,0 0 19 0 0,1 1-19 0 0,-1 1-35 0 0,1 0 22 0 0,8 13 227 0 0,-8-13-72 0 0,-2-1 7 0 0,-1-3-38 0 0,1 1-258 0 0,1 1-32 0 0,-1-1-6 0 0,-2-1-14 0 0,3 1-34 0 0,-1 0-14 0 0,-2-2-1 0 0,2 3 11 0 0,0-1 42 0 0,-1-2 13 0 0,1 3 4 0 0,0-1 22 0 0,-1-1 68 0 0,1 1 884 0 0,1 2-776 0 0,0-1-70 0 0,0 4 120 0 0,0-3-104 0 0,1 0 66 0 0,4 10 808 0 0,-5-10-799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0,-4-2-157 0 0,3 1-30 0 0,0 0-190 0 0,-1-2 214 0 0,1 3 10 0 0,1-1-136 0 0,-3-2 199 0 0,3 2-1 0 0,-1 1 32 0 0,-1-3 39 0 0,2 3-1 0 0,0 0 1 0 0,0 3-3 0 0,0-1-31 0 0,0-1 46 0 0,2 2-78 0 0,-2-1 39 0 0,3 4 188 0 0,-3-6-70 0 0,0 1 76 0 0,0 0-135 0 0,-1-2 21 0 0,-2-1-132 0 0,2 1-11 0 0,1 0-121 0 0,-3-1 80 0 0,3 1-9 0 0,-1 0-162 0 0,-1-1 219 0 0,1 1 28 0 0,1 0-121 0 0,-2-1 186 0 0,1 2 11 0 0,1 1 0 0 0,4 6 54 0 0,-3-5-32 0 0,2 8 550 0 0,-3-10-484 0 0,0 1 18 0 0,0-1-114 0 0,0 0 1 0 0,1 0 0 0 0,-1 0 0 0 0,0 0 0 0 0,0 0-1 0 0,0 0 1 0 0,0 0 0 0 0,0 0 0 0 0,0 0 0 0 0,0 0 0 0 0,0 0-1 0 0,0 0 1 0 0,0 0 0 0 0,0 0 0 0 0,0 0 0 0 0,0 0 0 0 0,0 1-1 0 0,0-1 1 0 0,0 0 0 0 0,0 0 0 0 0,0 0 0 0 0,0 0 0 0 0,0 0-1 0 0,0 0 1 0 0,0 0 0 0 0,0 0 0 0 0,-1 0 0 0 0,1 0 0 0 0,0 0-1 0 0,0 0 1 0 0,0 0 0 0 0,0 0 0 0 0,0 0 0 0 0,0 0 0 0 0,0 0-1 0 0,0 1 1 0 0,-3 1 71 0 0,3-2-55 0 0,0 0-1 0 0,0 0 1 0 0,0 1 0 0 0,-1-1-1 0 0,1 0 1 0 0,0 0-1 0 0,0 0 1 0 0,0 0-1 0 0,0 0 1 0 0,0 0 0 0 0,0 1-1 0 0,0-1 1 0 0,0 0-1 0 0,0 0 1 0 0,0 0-1 0 0,0 0 1 0 0,0 0 0 0 0,0 1-1 0 0,0-1 1 0 0,0 0-1 0 0,0 0 1 0 0,0 0-1 0 0,0 0 1 0 0,1 0 0 0 0,-1 0-1 0 0,0 1 1 0 0,0 0 159 0 0,1 0-92 0 0,-1 1 42 0 0,0-1 580 0 0,-3-4-699 0 0,2 0 54 0 0,1 3 13 0 0,0-5 388 0 0,0 5-382 0 0,0-1-12 0 0,0 0-35 0 0,2-9 474 0 0,-1 5-192 0 0,2-10 442 0 0,-3 13-749 0 0,1 0 0 0 0,-1 0 0 0 0,0 0 0 0 0,0-1 11 0 0,1 1 32 0 0,-1 0-33 0 0,0 0-10 0 0,1 0 0 0 0,-1 0 0 0 0,1 0 0 0 0,-1 0 0 0 0,1 0 0 0 0,-1 0 0 0 0,1 0 0 0 0,-1 0 0 0 0,1-1 0 0 0,-1 1 0 0 0,1-1 0 0 0,-1 1-250 0 0,1-1 0 0 0,-1 1-1 0 0,2-4 1 0 0,-2 6 131 0 0,0 0-50 0 0,0 0 153 0 0,0 0 0 0 0,0 0 0 0 0,0 0-1 0 0,0 0 1 0 0,0 0 0 0 0,0 0-1 0 0,0 0 1 0 0,0 0 0 0 0,0 0 0 0 0,0 0-1 0 0,0 0 1 0 0,0 0 0 0 0,0 0 0 0 0,0-1-1 0 0,1 1 1 0 0,-1 0 0 0 0,0 0-1 0 0,0 0 1 0 0,0 0 0 0 0,0 0 0 0 0,0 0-1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0 0 0 0,0 0-1 0 0,0 0 1 0 0,0 0 0 0 0,0 0 0 0 0,0 0-1 0 0,0 0 1 0 0,0 0 0 0 0,0 0-1 0 0,0 0 1 0 0,0 0 0 0 0,0 0 0 0 0,0 1-1 0 0,0-1 1 0 0,0 0 0 0 0,2 2-662 0 0,1 3 404 0 0,-1-2 281 0 0,4 7 1 0 0,-5-9 105 0 0,0 0 0 0 0,0 0 1 0 0,0 0-1 0 0,0 0 0 0 0,0 0 0 0 0,0-1 0 0 0,0 1 0 0 0,0 0 0 0 0,3 1 0 0 0,-4-2-93 0 0,0 0-10 0 0,0 0 0 0 0,0 0 0 0 0,0 0 0 0 0,0 0 0 0 0,0 0 0 0 0,0 0 0 0 0,0 0 0 0 0,0 0 0 0 0,0 0 0 0 0,1 0 1 0 0,-1 0-1 0 0,0 0 0 0 0,0 0 0 0 0,0 0 0 0 0,0 0 0 0 0,0 0 0 0 0,0 0 0 0 0,0 0 0 0 0,0 0 0 0 0,0 0 1 0 0,0 0-1 0 0,1 0 0 0 0,-1 0 0 0 0,0 0 0 0 0,0 0 0 0 0,0 0 0 0 0,0 0 0 0 0,0 0 0 0 0,0 0 0 0 0,0 0 1 0 0,0 0-1 0 0,0 0 0 0 0,0 0 0 0 0,0-1 0 0 0,0 1 0 0 0,0 0 0 0 0,0 0 0 0 0,1 0 0 0 0,-1 0 0 0 0,0 0 1 0 0,0 0-1 0 0,0 0 0 0 0,0 0 0 0 0,0 0 0 0 0,0 0 0 0 0,0 0 0 0 0,0-1 0 0 0,0 1-22 0 0,0 0-1 0 0,0-1 1 0 0,0 1-1 0 0,0 0 1 0 0,0-1-1 0 0,0 1 1 0 0,1-1-1 0 0,-1 1 1 0 0,0 0-1 0 0,-1-1 1 0 0,1 0-1 0 0,0-2-89 0 0,0-4-571 0 0,-1-12 1621 0 0,1 17-1115 0 0,1-1 1 0 0,-1 1-1 0 0,0 0 0 0 0,1 0 1 0 0,0 0-1 0 0,1-4 0 0 0,-2 6 121 0 0,0 0 0 0 0,0 0 0 0 0,0 0-1 0 0,0 0 1 0 0,0-1 0 0 0,0 1 0 0 0,0 0 0 0 0,1 0-1 0 0,-1 0 1 0 0,0 0 0 0 0,0 0 0 0 0,0-1-1 0 0,0 1 1 0 0,1 0 0 0 0,-1 0 0 0 0,0 0 0 0 0,0 0-1 0 0,0 0 1 0 0,0 0 0 0 0,1 0 0 0 0,-1 0 0 0 0,0 0-1 0 0,0-1 1 0 0,1 2 18 0 0,-1-1 0 0 0,0 0 0 0 0,1 0 0 0 0,-1 0 0 0 0,0 0-1 0 0,0 0 1 0 0,1 0 0 0 0,-1 0 0 0 0,0 0 0 0 0,1 0 0 0 0,-1 0 0 0 0,0 1 0 0 0,0-1 0 0 0,1 0-1 0 0,0 1-2 0 0,1 0 0 0 0,-1 1-1 0 0,2 2 1 0 0,-2-4-6 0 0,20 29 100 0 0,-16-23 1541 0 0,-6-7-1522 0 0,1 0-55 0 0,-3-2 106 0 0,0-1-53 0 0,-6-12 128 0 0,3 5-208 0 0,3 5 0 0 0,2 4 0 0 0,-2-6 0 0 0,1 4 0 0 0,1 1 0 0 0,1 3 66 0 0,0-1 0 0 0,0 1-1 0 0,0 0 1 0 0,0-1 0 0 0,0 1-1 0 0,0 0 1 0 0,0-1 0 0 0,0 1-1 0 0,0 0 1 0 0,0-1 0 0 0,0 1-54 0 0,0 0 0 0 0,0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0 1 0 0,4 4-180 0 0,0 1-1095 0 0,12 17-798 0 0,1-1 3724 0 0,-17-21-1568 0 0,0 0 63 0 0,1 1 254 0 0,-1-1-405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0,1 0-1 0 0,-1 0 0 0 0,0 0 1 0 0,0 0-1 0 0,0 0 1 0 0,-3-3 160 0 0,1-1-181 0 0,-5-5-205 0 0,4 4 109 0 0,-1 1 36 0 0,0-1 13 0 0,-1-1 15 0 0,5 6 29 0 0,-3-6-2 0 0,1 2 17 0 0,0 1 0 0 0,1 0 0 0 0,0 1-16 0 0,1 1-301 0 0,1 2 627 0 0,2 2 559 0 0,-3-3-861 0 0,24 31-3981 0 0,-15-20 4244 0 0,-7-7 1273 0 0,-6-7-1397 0 0,3 1-144 0 0,-7-6-162 0 0,6 5 40 0 0,-1-1 46 0 0,-1-1 58 0 0,1 1 15 0 0,0-1 0 0 0,-2-1 83 0 0,5 6-39 0 0,-3-7 43 0 0,1 3-66 0 0,0 1 22 0 0,1-1-75 0 0,1 3-184 0 0,2 3-648 0 0,-1 0 690 0 0,8 15-894 0 0,12 17 0 0 0,-18-31 2087 0 0,-1 0 0 0 0,6 5-1 0 0,-10-12-346 0 0,1 0-803 0 0,-5-4 1 0 0,-4-6-139 0 0,9 13 226 0 0,-1-3 32 0 0,-1-1 36 0 0,2 3 63 0 0,0 0-2 0 0,0 0-26 0 0,-3-7 196 0 0,4 8-213 0 0,4 6-195 0 0,3 7-571 0 0,17 18 0 0 0,-22-27 761 0 0,-1-2 352 0 0,-3-3 1076 0 0,0 0-1381 0 0,-6-6 26 0 0,5 5 37 0 0,1 0 1 0 0,-4-5-1 0 0,1 1 56 0 0,0-1 249 0 0,3 4-255 0 0,-8-9 0 0 0,10 12-179 0 0,0 1 6 0 0,0 0-1 0 0,0-1 0 0 0,-1 1 1 0 0,1 0-1 0 0,0 0 1 0 0,0 0-1 0 0,0-1 0 0 0,0 1 1 0 0,-1 0-1 0 0,1 0 1 0 0,-1-1-1 0 0,-1-1-33 0 0,2 2 4 0 0,0 0 1 0 0,0 0-1 0 0,0 0 1 0 0,0 0-1 0 0,0 0 0 0 0,-1 0 1 0 0,1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0,1 3-181 0 0,7 10-621 0 0,0 1-1 0 0,16 17 1 0 0,-20-24 1333 0 0,-3-7-246 0 0,-2-1-238 0 0,0 0-84 0 0,-1 1 0 0 0,1-1 1 0 0,0 0-1 0 0,0 0 1 0 0,0-1-1 0 0,-2-1 1 0 0,1 0-110 0 0,-2-1 71 0 0,0-2 64 0 0,-1 1 16 0 0,0-1 0 0 0,0 1 14 0 0,0-1 116 0 0,-4-4 532 0 0,8 10-600 0 0,2 2-282 0 0,0 2 128 0 0,0-1 0 0 0,1 0 0 0 0,2 5 0 0 0,0-1-66 0 0,1 2 321 0 0,4 11 0 0 0,-8-18-73 0 0,-1-2-79 0 0,0 0 1 0 0,0 0 0 0 0,0 0-1 0 0,0 0 1 0 0,0 0-1 0 0,0 0 1 0 0,0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 0 0 0,0 0-1 0 0,0 0 1 0 0,0 0-1 0 0,-1 0 1 0 0,-4-3 1 0 0,4 3-18 0 0,1 0-1 0 0,-1 0 1 0 0,1 0 0 0 0,0-1 0 0 0,-1 1-1 0 0,1 0 1 0 0,0-1 0 0 0,-1 1-1 0 0,1 0 1 0 0,0-1 0 0 0,-1 0-34 0 0,-8-9 223 0 0,5 4 683 0 0,0 1-333 0 0,0-1-500 0 0,3 5-137 0 0,0-1-125 0 0,0 1 101 0 0,-2-5-898 0 0,1 2 954 0 0,1-1 73 0 0,1 4-16 0 0,0 0-62 0 0,0 2-395 0 0,0-1 449 0 0,1 1-1 0 0,-1-1 0 0 0,0 1 0 0 0,0 0 1 0 0,1 0-1 0 0,-1 0-42 0 0,19 45-676 0 0,-18-43 870 0 0,-1-3-122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0,0-1 3 0 0,-1 1 0 0 0,1 0 0 0 0,0-1 0 0 0,-1 1-1 0 0,1 0 1 0 0,-1-2 0 0 0,-5-5-343 0 0,1-1-217 0 0,1 3 305 0 0,1-1 168 0 0,0 2 63 0 0,-1-1 14 0 0,2 0 0 0 0,0 1 0 0 0,1 2-12 0 0,1 1-46 0 0,0 2-317 0 0,0 0 354 0 0,0 0 0 0 0,1 0 0 0 0,0 2 0 0 0,0-1-35 0 0,9 24-530 0 0,-1-6 1053 0 0,-9-17 286 0 0,0-3-732 0 0,0 0 0 0 0,0 0 0 0 0,0 0 0 0 0,0 0-1 0 0,0 0 1 0 0,0 0 0 0 0,0 0 0 0 0,0 0 0 0 0,0 0 0 0 0,0 0 0 0 0,0 0 0 0 0,0 0 0 0 0,0 0 0 0 0,0 0 0 0 0,0 0 0 0 0,0 0 0 0 0,0 0-1 0 0,0 0 1 0 0,0 0 0 0 0,0 0 0 0 0,0 0 0 0 0,0 0 0 0 0,0 0 0 0 0,0 0 0 0 0,0 0 0 0 0,0 0 0 0 0,-1 0 0 0 0,1 0 0 0 0,0 0-1 0 0,0 0 1 0 0,0 0 0 0 0,0 0 0 0 0,0 0 0 0 0,0 0 0 0 0,0 0 0 0 0,0 0 0 0 0,0 0 0 0 0,0 0 0 0 0,0 0 0 0 0,0-1 0 0 0,0 1-1 0 0,0 0 49 0 0,-1-1 0 0 0,0 1-1 0 0,1-1 1 0 0,-1 1-1 0 0,0-2 1 0 0,-2-2-56 0 0,0-2-13 0 0,-1 0 0 0 0,2 3 0 0 0,-4-8 0 0 0,4 6 0 0 0,1 3 2 0 0,-1-3 98 0 0,0 0 150 0 0,1-5-61 0 0,1 8-167 0 0,-1-12-133 0 0,1 8-126 0 0,-1 23 196 0 0,1-7-1025 0 0,2 12 1 0 0,-1-12 108 0 0,0 17-1 0 0,-1-26 934 0 0,-1 3-69 0 0,1-3 918 0 0,0-2-573 0 0,-1 1-235 0 0,1-1 97 0 0,-1 0 1 0 0,1 1-1 0 0,0-1 1 0 0,-1 0-1 0 0,1 1 1 0 0,0-1-1 0 0,-1 0 1 0 0,1 1-1 0 0,-1-2 1 0 0,-1-14 1948 0 0,-2-26 0 0 0,4 26-2049 0 0,-2 5 175 0 0,2 10-161 0 0,0 2-171 0 0,-1 2-69 0 0,0 1 0 0 0,1-1 0 0 0,-1 4-1 0 0,0 12-749 0 0,1-4 301 0 0,-1-3-539 0 0,-4 18 0 0 0,4-30 976 0 0,1 1 58 0 0,0-1 266 0 0,0 0 19 0 0,-1 0 1 0 0,1 1 0 0 0,0-1 0 0 0,0 0 0 0 0,0 0-1 0 0,0 0 1 0 0,0 1 0 0 0,0-1 0 0 0,0 0 0 0 0,0 0-1 0 0,0 0 1 0 0,-1 1 0 0 0,1-2 61 0 0,-3-2 3 0 0,3 3-100 0 0,0-1 0 0 0,0 1-1 0 0,0 0 1 0 0,0-1-1 0 0,0 1 1 0 0,-1-1 0 0 0,1 1-1 0 0,0-1 1 0 0,0 1 0 0 0,0-1-1 0 0,0 1 1 0 0,1 0 0 0 0,-1-1-1 0 0,0 1 1 0 0,0-1 0 0 0,0-1 201 0 0,2-14 1551 0 0,2-34 46 0 0,-4 46-1872 0 0,0 1-10 0 0,0-2-101 0 0,0 5 12 0 0,0 0 3 0 0,0-6-1048 0 0,0 6 70 0 0,-1 2 722 0 0,2 41-1234 0 0,-1-43 1562 0 0,-1 14-657 0 0,1-11 618 0 0,0 0 39 0 0,0-1 26 0 0,0-1 50 0 0,0 1 24 0 0,0-2 889 0 0,0-2-875 0 0,0 0 0 0 0,1 0 0 0 0,-1 0 0 0 0,2-2 0 0 0,0-4 121 0 0,0-3-508 0 0,5-20-1330 0 0,-6 30 1422 0 0,2-7-449 0 0,-3 8 612 0 0,0-1 0 0 0,0 1-1 0 0,1 0 1 0 0,-1-1 0 0 0,0 1 0 0 0,0 0 0 0 0,0 0 0 0 0,1-1-1 0 0,-1 1 1 0 0,0 0 0 0 0,0 0 0 0 0,1-1 0 0 0,-1 1 0 0 0,0 0 0 0 0,1 0-1 0 0,-1 0 1 0 0,0 0 0 0 0,0-1 0 0 0,1 1 0 0 0,0 0 0 0 0,-1 0-3 0 0,0 0 1 0 0,0 0-1 0 0,1 0 1 0 0,-1 0-1 0 0,0 0 1 0 0,0 0-1 0 0,1 0 1 0 0,-1 1-1 0 0,0-1 1 0 0,1 0-1 0 0,-1 0 1 0 0,0 0-1 0 0,0 0 1 0 0,0 0 0 0 0,1 1-1 0 0,-1-1 1 0 0,0 0-1 0 0,0 0 1 0 0,0 0-1 0 0,1 1 1 0 0,3 4-364 0 0,-3-3 292 0 0,2 3 19 0 0,12 15-192 0 0,-12-17 331 0 0,1 1-1 0 0,7 6 1 0 0,-10-9 488 0 0,-1-2-24 0 0,-1-1-284 0 0,1 1-143 0 0,-1 0-5 0 0,-18-36 1886 0 0,15 28-1600 0 0,-2-5-148 0 0,4 8-156 0 0,0 1-66 0 0,1 1 0 0 0,1 2-12 0 0,0 1-153 0 0,0 1 2 0 0,2 2-174 0 0,1 3-530 0 0,2 7-325 0 0,13 18 0 0 0,-18-30 1196 0 0,2 1 1060 0 0,-4-7-456 0 0,-4-5-101 0 0,3 5-203 0 0,0 1 1 0 0,-2-9-1 0 0,4 9-300 0 0,0 4-10 0 0,1-1-116 0 0,0 0 14 0 0,0 2-12 0 0,0-1-68 0 0,-1 0-32 0 0,1 0-4 0 0,2 3-825 0 0,4 9-120 0 0,12 18-1 0 0,-14-23 2792 0 0,-4-7-1488 0 0,-1-1-7 0 0,1 2-6 0 0,0-1-5 0 0,-6-8 273 0 0,-6-11 426 0 0,11 16-583 0 0,0 3-137 0 0,1 1-6 0 0,-3-6-15 0 0,3 5-168 0 0,1 5-1515 0 0,1 2 1433 0 0,-1-1 1 0 0,1 0 0 0 0,0 1-1 0 0,4 5 1 0 0,-7-13 4269 0 0,-2-3-2975 0 0,3 4-1407 0 0,0 1-52 0 0,-3-5 659 0 0,-2-8-1 0 0,4 11-162 0 0,-1-9 924 0 0,2 10-984 0 0,0 0-4 0 0,-1-1-17 0 0,1 1-10 0 0,0 1-1 0 0,-1-3 0 0 0,1 3 0 0 0,0-1 0 0 0,-1-1 0 0 0,1 1 0 0 0,-1 1 0 0 0,1-1-41 0 0,-1-5 206 0 0,0 4-217 0 0,0-1-12 0 0,1 0 0 0 0,-1 0-10 0 0,1 2-33 0 0,-1-1 22 0 0,0-2-43 0 0,1 4 10 0 0,0-1 1 0 0,-1-3 45 0 0,0 0-72 0 0,0 1 11 0 0,0 3-25 0 0,0-2-99 0 0,-1-4 130 0 0,2 4 63 0 0,-1-1 0 0 0,1 0 0 0 0,-1 0 0 0 0,0 0 0 0 0,0 0 0 0 0,0-1 2 0 0,1 3-6 0 0,1-2-58 0 0,-1 1 62 0 0,0 0 0 0 0,0 0 0 0 0,0 0 0 0 0,0 0 0 0 0,1 0 0 0 0,-1 0 0 0 0,1 1 0 0 0,-1 0 12 0 0,3-5 98 0 0,-3 5-156 0 0,1 1 85 0 0,-1-2-26 0 0,1 1-13 0 0,-1 0 0 0 0,1-1 0 0 0,0 1 0 0 0,-1 0 0 0 0,1-1 0 0 0,-1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0,1-7-218 0 0,-1 6 170 0 0,0 0 26 0 0,0-3-181 0 0,0 3 136 0 0,0-1-91 0 0,0 0 96 0 0,-1 0 50 0 0,1 0 12 0 0,0 0-10 0 0,0 1-33 0 0,0-2 34 0 0,0 3 5 0 0,1-5-58 0 0,-1 4 62 0 0,0-1 0 0 0,0 1 0 0 0,1 0 0 0 0,-1 0 0 0 0,0-1 0 0 0,1 1-10 0 0,-1 0-33 0 0,0-1 39 0 0,0-2-120 0 0,0-4-528 0 0,0 4 237 0 0,0 3 335 0 0,1 0 64 0 0,-1-1 16 0 0,0 1 0 0 0,1 0 0 0 0,-1 1 11 0 0,0-1 47 0 0,0 0-44 0 0,-1-2 967 0 0,1 2-721 0 0,0 3-24 0 0,-2 12 180 0 0,2-13-285 0 0,0-1-54 0 0,-1 3 3 0 0,1-2 0 0 0,0-1 0 0 0,-1 3 0 0 0,1-1 0 0 0,-1 0-57 0 0,1 1 84 0 0,-1 0-38 0 0,1-2-1 0 0,0 1 9 0 0,0-1 3 0 0,-1 0-13 0 0,0 5 591 0 0,-1-3-754 0 0,2-2 75 0 0,-1 0-43 0 0,1 0 11 0 0,-1 2 42 0 0,0 1 11 0 0,0-1 0 0 0,0 1 0 0 0,1-1 0 0 0,0 0 0 0 0,0 0 16 0 0,0-3 62 0 0,0 1 3 0 0,0 1-20 0 0,0 1-49 0 0,-1 0-26 0 0,1-2-56 0 0,0-1-51 0 0,-1 3 110 0 0,1 1 11 0 0,-1 0 0 0 0,1-1 0 0 0,-1 1 0 0 0,1-1 11 0 0,0-2 45 0 0,-1 2 18 0 0,1-2-17 0 0,-1 2-47 0 0,1 0-10 0 0,0 0 0 0 0,-1 1 0 0 0,1-1 0 0 0,-1 1 0 0 0,0-1-10 0 0,1-1-33 0 0,0 1 32 0 0,-1 0 11 0 0,1 1 0 0 0,-1-1 0 0 0,1 0 0 0 0,-1 1 0 0 0,1 0 0 0 0,-1-1 0 0 0,1 1 0 0 0,-1-1 0 0 0,1 1 0 0 0,-1 0 0 0 0,1-1 0 0 0,0 7-84 0 0,-1 3-474 0 0,1-10 534 0 0,-1 0-19 0 0,1 4 107 0 0,0-6 389 0 0,0-2-373 0 0,-1-1-2 0 0,1-2-23 0 0,-1 0-13 0 0,1 3-15 0 0,1-4-21 0 0,0-18-39 0 0,1-5-24 0 0,-2 9-127 0 0,0 19 250 0 0,0 0 1 0 0,6 45-1166 0 0,-4-21 300 0 0,-1-18 590 0 0,0 0 47 0 0,-1-5 300 0 0,0 0-65 0 0,0-1-61 0 0,0 0 0 0 0,0 0 0 0 0,0 0 1 0 0,0 0-1 0 0,0 0 0 0 0,0 0 0 0 0,0 0 0 0 0,0 0 1 0 0,1 0-1 0 0,-1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0,1-1 1 0 0,-2-6 0 0 0,1 2-33 0 0,0-4-18 0 0,0 8-64 0 0,0 2 11 0 0,0 1 10 0 0,0 2 1 0 0,-1 3-167 0 0,2 8 0 0 0,-1-12 137 0 0,0 8-152 0 0,2 0-1 0 0,-1 0 0 0 0,1-1 1 0 0,0 1-1 0 0,4 7 0 0 0,-6-15 168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0,1 0-1 0 0,-1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0,1-21 446 0 0,-2-4-96 0 0,0 13 73 0 0,1 9-358 0 0,0 0 5 0 0,0 0 1 0 0,0 1-12 0 0,0-1 1 0 0,0 1 10 0 0,-1-3 39 0 0,1 0 5 0 0,1 3-70 0 0,-1-1-51 0 0,0 1 0 0 0,1 0 0 0 0,-1-1 0 0 0,0 1-1 0 0,0 2-1 0 0,0-3 69 0 0,0 1-67 0 0,0-1 0 0 0,0 1 0 0 0,-1-1 0 0 0,1 0 0 0 0,-1 0 0 0 0,1 1 0 0 0,0 0 0 0 0,1 0 0 0 0,-1 0 0 0 0,0 1 0 0 0,1-1 0 0 0,-1 0 0 0 0,1 0 0 0 0,0 0 0 0 0,0-2 0 0 0,0 2 0 0 0,-1 0-12 0 0,1 0-36 0 0,-1 0 36 0 0,0 0 1 0 0,0 0-31 0 0,0 0 31 0 0,1 0-2 0 0,-1 0-58 0 0,0 2-24 0 0,0 0 19 0 0,0 0 10 0 0,0 0-6 0 0,0 2-4 0 0,0 0 14 0 0,0-2 56 0 0,-2 6-65 0 0,1-3 71 0 0,0 0 0 0 0,0 1 0 0 0,1-1 0 0 0,-1 1 0 0 0,0-1 0 0 0,0 1 0 0 0,1-1 0 0 0,-1 0 0 0 0,-1 11 150 0 0,1-10-84 0 0,1-1-2 0 0,-1 1-11 0 0,1-1-42 0 0,-1 1-11 0 0,0 6 64 0 0,1-7-64 0 0,0 3 0 0 0,0-4 0 0 0,2 11 0 0 0,-2-10 0 0 0,1 1 0 0 0,-1-1 0 0 0,0 1-14 0 0,2 9-279 0 0,-1-9 94 0 0,-1 1 1 0 0,0-1-1 0 0,0 8 1 0 0,0-12 563 0 0,-1 0-298 0 0,-2-3 10 0 0,2 3-74 0 0,1 0 0 0 0,0 0 0 0 0,0 0 0 0 0,0 0 0 0 0,0 0 0 0 0,0 0 0 0 0,0 0 1 0 0,0 0-1 0 0,0 0 0 0 0,-1 0 0 0 0,1 0 0 0 0,0-1 0 0 0,0 1 0 0 0,0 0 0 0 0,0 0 0 0 0,0 0 0 0 0,0 0 0 0 0,0 0 0 0 0,0 0 0 0 0,0 0 0 0 0,0 0 0 0 0,0-1 0 0 0,0 1 0 0 0,0 0 0 0 0,0 0 0 0 0,0-2 62 0 0,-1-1 1 0 0,-1-1 4 0 0,-1-6 118 0 0,3 6-125 0 0,0-1 52 0 0,-1 1-53 0 0,-1-14 306 0 0,1 14-320 0 0,1 1-25 0 0,0-1 19 0 0,0 1-31 0 0,-1-2-14 0 0,2-3 70 0 0,0 4-56 0 0,-1 1 31 0 0,1-2-30 0 0,-1 4-13 0 0,0-5 12 0 0,-1 2 31 0 0,1 2-31 0 0,0-1-11 0 0,0 1-13 0 0,0 1-53 0 0,0 1-74 0 0,0 0 137 0 0,0 1 0 0 0,0-1 0 0 0,0 0 1 0 0,0 0-1 0 0,0 0 0 0 0,0 0 0 0 0,0 0 0 0 0,0 0 0 0 0,0 0 0 0 0,-1 0 0 0 0,1 1 0 0 0,0-1 0 0 0,0 0 0 0 0,0 0 0 0 0,0 0 0 0 0,0 0 1 0 0,0 0-1 0 0,0 0 0 0 0,0 0 0 0 0,0 0 0 0 0,0 0-2 0 0,-1 1 0 0 0,1-1 1 0 0,0 0-1 0 0,0 0 0 0 0,0 0 0 0 0,0 0 1 0 0,0 1-1 0 0,-1-1 0 0 0,1 0 0 0 0,0 0 1 0 0,0 0-1 0 0,0 0 0 0 0,0 1 0 0 0,-1 5-88 0 0,-1 1 29 0 0,1 1 0 0 0,0-4 64 0 0,1 1 0 0 0,-1-1 0 0 0,0 14 0 0 0,1-15 0 0 0,0 1 0 0 0,0-1 0 0 0,0 0 0 0 0,0 0 0 0 0,-1 1 0 0 0,1-1 0 0 0,0 0 0 0 0,0 1-11 0 0,0-1-31 0 0,0 0 31 0 0,1 0 11 0 0,-1 0 0 0 0,0 0 0 0 0,0 0 0 0 0,0 0 0 0 0,0 0 0 0 0,0 0 0 0 0,0 0 0 0 0,-1 1-3 0 0,0 6 70 0 0,0-6-67 0 0,1 0 0 0 0,-1-1 0 0 0,1 1 0 0 0,-1 1-11 0 0,1-4-51 0 0,0 0-50 0 0,-1 5-143 0 0,1-3 266 0 0,-3 8 106 0 0,2-4-53 0 0,0 0 0 0 0,1-5-64 0 0,0 1 0 0 0,0-1 12 0 0,0-1 36 0 0,-1 1-24 0 0,1-1 24 0 0,0 2-25 0 0,0-1 30 0 0,-1-1 11 0 0,1 1 1 0 0,0-1-6 0 0,-1 2-36 0 0,1-2 19 0 0,-1 1-20 0 0,0 1 31 0 0,1-2 0 0 0,0 1-31 0 0,0 1 20 0 0,0-1-31 0 0,0-1 0 0 0,0 0 31 0 0,0 0-20 0 0,0 0 95 0 0,-1-1-64 0 0,1 2-31 0 0,1-1 20 0 0,-1 0-31 0 0,1 0-11 0 0,0 0 0 0 0,-1-1 11 0 0,0 0 31 0 0,1 0-20 0 0,-1 0 20 0 0,1-1-31 0 0,0-1-11 0 0,0 1 0 0 0,0 0 0 0 0,1 0 0 0 0,-1 0 0 0 0,0-1 0 0 0,0 0 0 0 0,1-1 0 0 0,-1 1-2 0 0,3-5-50 0 0,-3 3 42 0 0,2-4 10 0 0,-1 3 0 0 0,0 0 0 0 0,1-2 0 0 0,-2 4-7 0 0,1 1-13 0 0,-1-1 0 0 0,1-3 0 0 0,-1 1-15 0 0,-1 5 16 0 0,1-5-4 0 0,0 1 23 0 0,-1 1 0 0 0,1 0 0 0 0,-1 0-11 0 0,0-1-31 0 0,1 0 20 0 0,0-5-42 0 0,0 3 11 0 0,-1 2 53 0 0,0-1-52 0 0,1-6-35 0 0,0 8 45 0 0,-1 1 31 0 0,0-1 0 0 0,1 1-31 0 0,0 0 23 0 0,-1 1 27 0 0,0 2 1 0 0,0-2-16 0 0,1-8-131 0 0,-1 8 69 0 0,1-1-126 0 0,-1 2 99 0 0,1-1-440 0 0,0 2 459 0 0,-1-1-15 0 0,1 1 17 0 0,0 3-33 0 0,1 0 1 0 0,1 5-1 0 0,1 3 11 0 0,-2-8 97 0 0,-1 0 0 0 0,1-1 0 0 0,0 1 0 0 0,3 3 0 0 0,-3-3 11 0 0,6 6 106 0 0,-1 1-117 0 0,-4-7-141 0 0,-2-3 85 0 0,0 0 45 0 0,-1-1 22 0 0,1 1 31 0 0,-1-2-19 0 0,0-2 147 0 0,0 1-149 0 0,-1 1 22 0 0,1-2-22 0 0,-1-2 22 0 0,-1 1-33 0 0,1 0-10 0 0,-3-8 64 0 0,3 8-64 0 0,-1 0 0 0 0,1-1 0 0 0,-1 1 0 0 0,1 1 0 0 0,-1-1 0 0 0,-1-3 11 0 0,3 7 48 0 0,-1-1 26 0 0,-1-2-16 0 0,2 3 102 0 0,-1 0-475 0 0,-1 3 213 0 0,2 0 11 0 0,-1-2 54 0 0,1 0-17 0 0,0 2 20 0 0,0-1-35 0 0,1 0-10 0 0,-1 1-10 0 0,0-3 79 0 0,1 3-74 0 0,0 2 72 0 0,1-2-30 0 0,-1 0 0 0 0,0 5 1 0 0,0-6-34 0 0,-1 1-3 0 0,0 0 3 0 0,1 0 5 0 0,-1-2 49 0 0,0 4-125 0 0,0-1 51 0 0,0 0 85 0 0,0-4 0 0 0,-1 4-67 0 0,-1 0 56 0 0,0-1-33 0 0,0 1 32 0 0,-2 3 22 0 0,4-7 106 0 0,-1 1-63 0 0,-1 2-33 0 0,2-3 32 0 0,-1 1 1 0 0,-1 1-33 0 0,-1 2 43 0 0,3-4 55 0 0,-1 1-61 0 0,-1 1-32 0 0,1-1 39 0 0,1 0-4 0 0,-2 1-38 0 0,1-1 20 0 0,-1 2-22 0 0,2-2 22 0 0,-2 1-22 0 0,2-1 22 0 0,-2 2-22 0 0,2-3 108 0 0,-1 1-37 0 0,-2 1 7 0 0,3-2 679 0 0,-1 0-711 0 0,-1-3-2 0 0,2 2-6 0 0,0-1-35 0 0,0 2 24 0 0,0-2-24 0 0,0 1 24 0 0,0-1-24 0 0,0 0 24 0 0,0-12 28 0 0,0 10-76 0 0,0 0 0 0 0,-1 0 0 0 0,1 1 0 0 0,0-1 0 0 0,0 1 0 0 0,0 0 11 0 0,1 0 31 0 0,0-6 33 0 0,-1 3 0 0 0,0 4-33 0 0,0 0-31 0 0,0-1-11 0 0,-1-1 0 0 0,0 2-12 0 0,1 0-36 0 0,0 0 25 0 0,-1 1-19 0 0,1-1 20 0 0,0-3-19 0 0,-1-3-159 0 0,1 6 176 0 0,-2-4-268 0 0,2 5 220 0 0,0-2-333 0 0,0 2 314 0 0,0 0-1 0 0,0 0 28 0 0,-1-1 42 0 0,1 1-21 0 0,0-3 44 0 0,0 4-5 0 0,-1-4-316 0 0,1 4 240 0 0,0-1-60 0 0,-1-2 128 0 0,1 0 12 0 0,-1 1-10 0 0,1 1-45 0 0,0 1-4 0 0,0-2 37 0 0,0 1-21 0 0,-1-1 32 0 0,1-1-83 0 0,0 2 88 0 0,0 1 1 0 0,0 0 0 0 0,0 0-1 0 0,0 0 1 0 0,0 0-1 0 0,0 0 1 0 0,0 0-1 0 0,1-1 1 0 0,-1 1 0 0 0,0 0-1 0 0,0 0 1 0 0,0 0-1 0 0,0 0 1 0 0,0 0 0 0 0,0 0-1 0 0,0-1 1 0 0,0 1-1 0 0,0 0 1 0 0,0 0 0 0 0,-1 0-1 0 0,1 0 0 0 0,0 0 1 0 0,0 0-1 0 0,0 0 0 0 0,0 0 0 0 0,0 0 0 0 0,0-1 0 0 0,0 1 0 0 0,0 0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0,1 1-370 0 0,2 3-318 0 0,-3-4 629 0 0,3 6-265 0 0,-1-4 277 0 0,-1 0 42 0 0,1 1-2 0 0,-2-2-5 0 0,2 3-15 0 0,1 6-339 0 0,-2-5 119 0 0,0 1 945 0 0,0 4-1572 0 0,-1-9 923 0 0,1 1-33 0 0,-1 0-10 0 0,0 1-10 0 0,0-1-60 0 0,0-2-72 0 0,0 2-2858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0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0 455 0 0,'0'0'568'0'0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1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0 593 4143 0 0,'0'0'12438'0'0,"1"-2"-11948"0"0,4-6 842 0 0,-5 6-968 0 0,2-4-4 0 0,-1 5 335 0 0,-1-1-366 0 0,7-13 815 0 0,-6 14-912 0 0,-1-1-12 0 0,3-5-52 0 0,-3 5-28 0 0,1 1-4 0 0,4-15 160 0 0,-4 15-224 0 0,-1-1-12 0 0,17-58 483 0 0,-15 51-518 0 0,8-27 99 0 0,-6 24-124 0 0,5-17 44 0 0,-2 11-13 0 0,28-74 86 0 0,-31 83-117 0 0,3-5 11 0 0,0-1 31 0 0,8-10 61 0 0,31-40 0 0 0,-39 56-79 0 0,5-5 18 0 0,0 0-31 0 0,1 0-11 0 0,-1 0 0 0 0,2 0 53 0 0,-5 5-30 0 0,1-1 36 0 0,1 0-5 0 0,-1 1-43 0 0,0 1-11 0 0,3 1-67 0 0,-3 2 43 0 0,-5 3-18 0 0,9 0 19 0 0,-13 2 17 0 0,1 0 0 0 0,-1 0 0 0 0,1 1 0 0 0,-1-1 0 0 0,1 0 0 0 0,-1 1 0 0 0,4 0 0 0 0,-4 0-3 0 0,1 0 0 0 0,-1 0 0 0 0,1 0 0 0 0,-1 1 0 0 0,0-1 0 0 0,0 0 0 0 0,1 1 0 0 0,-1-1 0 0 0,1 3 0 0 0,-1-4 12 0 0,2 5-39 0 0,-3-5 4 0 0,6 14-17 0 0,-3-7 38 0 0,3 8-95 0 0,-4-11 44 0 0,0 3-72 0 0,4 12-1 0 0,-4-11 147 0 0,-2-1 36 0 0,1 1-36 0 0,-2 0-12 0 0,0 1 0 0 0,-2 15 64 0 0,1-16-64 0 0,0 3 28 0 0,-3 11 8 0 0,2-13-32 0 0,3-7-13 0 0,-4 9 98 0 0,1-1-90 0 0,-5 8-18 0 0,5-12 19 0 0,0 1 0 0 0,1 0-12 0 0,-1 0-47 0 0,0 0-6 0 0,0 0 1 0 0,0 0 0 0 0,1-1 0 0 0,-1 0 0 0 0,0 0 0 0 0,-5 10-72 0 0,3-4 51 0 0,3-7 21 0 0,0 0-3 0 0,0 0 3 0 0,-1 2 0 0 0,-5 6 0 0 0,5-8 64 0 0,1 0 0 0 0,-2 0 0 0 0,1-1 0 0 0,0 1 0 0 0,-1-1 0 0 0,1 0 0 0 0,0 0 0 0 0,0 0 0 0 0,0 0 0 0 0,0 0 0 0 0,0 1-11 0 0,3-4-31 0 0,-3 3 31 0 0,0 1 11 0 0,1 0 0 0 0,-1 0 0 0 0,2-1-11 0 0,0-3-31 0 0,-1 3 31 0 0,-1-1 11 0 0,1 1 0 0 0,0-1 11 0 0,2-2 146 0 0,2-8-2330 0 0,-2 6 2226 0 0,0 0 1 0 0,0-5-44 0 0,-1 0-10 0 0,0 1 0 0 0,-1 0 0 0 0,1-1 0 0 0,-1 0 0 0 0,0 2 11 0 0,0 1 42 0 0,2 3-59 0 0,-2-9 150 0 0,1 4-63 0 0,0 1 12 0 0,-3-11 353 0 0,4 14-380 0 0,0 0-12 0 0,-1-3-33 0 0,1 3 162 0 0,0 3-125 0 0,0 3-46 0 0,1 2-12 0 0,0 1 0 0 0,0 1 0 0 0,1-3-10 0 0,-2-3-33 0 0,3 4 32 0 0,-1 2 11 0 0,-1-1 0 0 0,0 1 0 0 0,1-1 0 0 0,-2-1 0 0 0,2 1 0 0 0,-1 0 0 0 0,0-1-10 0 0,1 5-46 0 0,-2-11 47 0 0,1 0-45 0 0,-1 1-150 0 0,2 4 193 0 0,-1 0 22 0 0,-1-5 186 0 0,2-2-143 0 0,2-5-33 0 0,-2 5 96 0 0,-2 0-63 0 0,3-5-33 0 0,-2 5 34 0 0,0 0 3 0 0,2-4-35 0 0,-2 2 20 0 0,3-5-33 0 0,0 0-10 0 0,0 2 11 0 0,-2 3 32 0 0,2-2-22 0 0,-2 2 21 0 0,3-4-31 0 0,1-1-11 0 0,-1 1 11 0 0,-4 6 42 0 0,0-1 0 0 0,3-4-42 0 0,-4 6-11 0 0,0-1 0 0 0,0 1 0 0 0,0 0 0 0 0,1 0 0 0 0,-1-1 0 0 0,0 1 0 0 0,0 0 0 0 0,0-1 0 0 0,0 1 0 0 0,0 0 0 0 0,0-1 0 0 0,-1 1 0 0 0,1 0 0 0 0,0 0 0 0 0,0-1 0 0 0,0 1 0 0 0,0-1 0 0 0,-4-1-20 0 0,1 1-74 0 0,2 1 2 0 0,1-1-103 0 0,-2 2 154 0 0,-8-6-498 0 0,7 3 528 0 0,-1-1 11 0 0,0 1 0 0 0,1 0 0 0 0,-1-1 0 0 0,1 1 0 0 0,-1-2-3 0 0,2 4 18 0 0,-1-2 37 0 0,-1 0-52 0 0,1 1 0 0 0,0 0 0 0 0,2 1 41 0 0,0 0-1 0 0,0 0 1 0 0,0-1 0 0 0,0 1-1 0 0,0 0 1 0 0,1-1 0 0 0,-1 1-1 0 0,0-1 1 0 0,0 1 0 0 0,0-1-1 0 0,-1-1 1 0 0,2 1-69 0 0,-1 1 90 0 0,1-1 14 0 0,-2-1-10 0 0,2 1 214 0 0,-1 1-220 0 0,-1-2-48 0 0,2 2-12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1 0 0 0,0-1 0 0 0,0 0 0 0 0,0 0 0 0 0,0 1 0 0 0,0-1 0 0 0,0 0 0 0 0,0 1 0 0 0,0-1 0 0 0,0 1 0 0 0,1-1 0 0 0,-1 0 0 0 0,0 1 0 0 0,0-1 0 0 0,0 0 0 0 0,0 1 0 0 0,1 0 0 0 0,7 6 0 0 0,2 0 0 0 0,-1 0 0 0 0,0 0 0 0 0,0-1 12 0 0,-7-5 47 0 0,0 0-15 0 0,6 2-92 0 0,3 2-32 0 0,-9-4 197 0 0,0-1-64 0 0,6 2-31 0 0,-6-2 167 0 0,1 1-136 0 0,5 0-31 0 0,-6 0 239 0 0,0-1-208 0 0,7 0-57 0 0,-7 0-65 0 0,-3 0-383 0 0,-1 0 399 0 0,-1 1 42 0 0,-6 7-464 0 0,9-7 349 0 0,-11 10-759 0 0,10-11 803 0 0,-9 11-560 0 0,-1 0-238 0 0,8-7 808 0 0,-1-1 58 0 0,0 0 14 0 0,0 0 0 0 0,0 0 0 0 0,0 1 0 0 0,1-1 0 0 0,0 0 0 0 0,0 0 0 0 0,0 1 0 0 0,1-1 11 0 0,1-2 442 0 0,-4 5 1323 0 0,2-3-1776 0 0,0 0 0 0 0,1-1-16 0 0,2-1-66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2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17 144 455 0 0,'0'0'2714'0'0,"1"-1"-2500"0"0,0-5 3250 0 0,-1 5-3114 0 0,0-10 3384 0 0,0 9-3474 0 0,-1-15 2219 0 0,1 16-2190 0 0,-1-2 527 0 0,0 0 0 0 0,-1-6 0 0 0,-6-21 0 0 0,7 25-816 0 0,0 0 0 0 0,0 0 16 0 0,1 0 64 0 0,0 4 12 0 0,0-1-28 0 0,0-3-52 0 0,0 1 0 0 0,0 3 187 0 0,0 2-324 0 0,0 4 135 0 0,0 1-20 0 0,2 11-632 0 0,-2-16 421 0 0,0 1-10 0 0,2 11-1191 0 0,-2-12 1167 0 0,0 1-212 0 0,1 3 247 0 0,-1-4 50 0 0,0 0-128 0 0,0 11-366 0 0,0-11 492 0 0,0 0-128 0 0,1 18-270 0 0,0-18 516 0 0,-1 0-10 0 0,0 4-2 0 0,0-4-12 0 0,1 5-74 0 0,-2 6-304 0 0,1-11 1200 0 0,1-3-680 0 0,1-3 16 0 0,-2 4 432 0 0,-1-6 224 0 0,1 6-556 0 0,-1-10 440 0 0,0 10-468 0 0,1-1 0 0 0,0-3 0 0 0,0 3 6 0 0,0 1 22 0 0,-2-24 1033 0 0,2 24-1061 0 0,0 0-7 0 0,-5-48 1663 0 0,4 39-1557 0 0,0 9-174 0 0,1-5 451 0 0,-1 2-458 0 0,1 3 88 0 0,0 0-88 0 0,0-3-68 0 0,0 3-63 0 0,0 2-71 0 0,1 3 111 0 0,-1-1-35 0 0,2 2-19 0 0,-2-4 6 0 0,0 0 5 0 0,2 4 34 0 0,-2-4-55 0 0,0 0-34 0 0,1 4 13 0 0,-1-4 8 0 0,1 1-135 0 0,-1 3 90 0 0,1-4-1 0 0,-1 0-96 0 0,1 5 146 0 0,-1-5 4 0 0,0 0 1 0 0,4 34-1766 0 0,-4-34 1703 0 0,0 1-337 0 0,2 19-655 0 0,-2-20 1009 0 0,0 5-345 0 0,0-5 427 0 0,0 5 29 0 0,0-1-45 0 0,-1 12-1377 0 0,1-16 1350 0 0,0 0-60 0 0,0 4 159 0 0,0-4 361 0 0,2-2-547 0 0,7-3 171 0 0,-1-3 12 0 0,-3 0 16 0 0,-4 6 352 0 0,1-1-272 0 0,2-3 0 0 0,-3 3 216 0 0,0 1-252 0 0,6-5-48 0 0,0-2-12 0 0,-2 2 23 0 0,-4 4 338 0 0,5-5-146 0 0,-5 6 238 0 0,0 0-378 0 0,4-5-7 0 0,-4 5 209 0 0,0 0-223 0 0,5-4-32 0 0,-3 3 26 0 0,3-3-52 0 0,-5 4-76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73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24 494 455 0 0,'-6'6'6878'0'0,"6"-6"-6627"0"0,0 0 0 0 0,0 0 0 0 0,-1 0 0 0 0,1 0 0 0 0,0 0 0 0 0,-1 0 0 0 0,1 0 0 0 0,0 0 0 0 0,-1 1 0 0 0,1-1 1 0 0,0 0-1 0 0,0 0 0 0 0,-1 0 0 0 0,1 0 0 0 0,-1-1 352 0 0,1 1-556 0 0,0 1 0 0 0,0-1 0 0 0,0 0 0 0 0,0 0 0 0 0,0 0 0 0 0,0 0 0 0 0,-1 0 0 0 0,1 0 0 0 0,0 0 0 0 0,0 0 0 0 0,0 0 0 0 0,0 0 0 0 0,0 0 0 0 0,0 0 0 0 0,0 0-1 0 0,0 0 1 0 0,0 0 0 0 0,0 0 0 0 0,-1 0 0 0 0,1 0 0 0 0,0 0 0 0 0,0 0 0 0 0,0 0 0 0 0,0 0 0 0 0,0 0 0 0 0,0 0 0 0 0,0 0 0 0 0,0-1 0 0 0,0 1 0 0 0,0 0 0 0 0,0 0 0 0 0,0 0 0 0 0,-1 0 0 0 0,1 0 0 0 0,0 0 0 0 0,0 0 0 0 0,0 0 0 0 0,0 0 0 0 0,0 0 0 0 0,0 0 0 0 0,0 0 0 0 0,0 0 0 0 0,0-1 0 0 0,0 1 0 0 0,0 0 0 0 0,0 0-1 0 0,0 0 1 0 0,0 0 0 0 0,0 0 0 0 0,0 0 0 0 0,0 0 0 0 0,0 0 0 0 0,0 0 0 0 0,0 0 0 0 0,0-1 0 0 0,0-3 1049 0 0,1 3-701 0 0,0-9 784 0 0,0-4 1297 0 0,2 3-1691 0 0,-3 10-513 0 0,0 0-136 0 0,1-3 0 0 0,0 3 255 0 0,-1 0-278 0 0,1-2-71 0 0,7-18 699 0 0,-7 18-687 0 0,3-3-31 0 0,3-8 192 0 0,-7 12-162 0 0,1 1 0 0 0,6-13 118 0 0,-2 6-160 0 0,0 1 31 0 0,-1 0-20 0 0,-3 5 20 0 0,1-4-31 0 0,1 0-11 0 0,1-2 0 0 0,0 0 0 0 0,0 0 0 0 0,0 0 0 0 0,-1 1 0 0 0,0-1 0 0 0,1 0 0 0 0,-1 1 0 0 0,1-1 0 0 0,0 1 0 0 0,0-1 0 0 0,0 1 0 0 0,-1 0 0 0 0,0 2-12 0 0,-1 2-36 0 0,1-3 36 0 0,0 0 12 0 0,0 1 0 0 0,0-1 0 0 0,0 0 0 0 0,-1-1 0 0 0,1 2 0 0 0,-1-1 0 0 0,1 0 0 0 0,0 0 0 0 0,0 0 0 0 0,-1 1 0 0 0,0 0 0 0 0,1-1 0 0 0,0 1 0 0 0,0 0 0 0 0,0-1 0 0 0,1 0 0 0 0,0 0 0 0 0,-1 1-11 0 0,-2 3-31 0 0,2-1 20 0 0,-2 1-20 0 0,5-6-204 0 0,7-7-63 0 0,-8 8 309 0 0,0 2 21 0 0,-4 4 81 0 0,0 0-1 0 0,2-2-42 0 0,-3 2-146 0 0,1 0-27 0 0,-1 1 106 0 0,1 0 1 0 0,-1-1-1 0 0,0 1 1 0 0,1-1-1 0 0,-1 1 0 0 0,0-1 1 0 0,1 1-1 0 0,-1-1 1 0 0,1 0 216 0 0,0 0-128 0 0,0-1-69 0 0,8-7-237 0 0,-4 4 226 0 0,-3 3 47 0 0,7-7-128 0 0,-8 8 6 0 0,0 0-45 0 0,3-2 98 0 0,-2 1-33 0 0,3-3 1 0 0,2-1 42 0 0,-1 0 11 0 0,10-11 22 0 0,-15 16 233 0 0,0 0-333 0 0,3-2-7 0 0,-2 2 11 0 0,-3 2-86 0 0,1 0 136 0 0,0-1 0 0 0,-1 1 0 0 0,1 0-1 0 0,-1-1 1 0 0,1 1 0 0 0,-1-1 0 0 0,1 1 0 0 0,-1 0 0 0 0,1-1-1 0 0,-2 1 1 0 0,-2 4-511 0 0,-6 8-270 0 0,9-12 739 0 0,1 0-15 0 0,-1 0-1 0 0,1 0 0 0 0,-1 1 1 0 0,0-1-1 0 0,0 0 1 0 0,1 0-1 0 0,-1 0 0 0 0,-2 2 1 0 0,-1 2-233 0 0,-12 13-478 0 0,14-15 715 0 0,-39 44-2510 0 0,39-46 2475 0 0,0 3 7 0 0,-2 0 28 0 0,-8 13-221 0 0,8-12 146 0 0,2-1-93 0 0,-1-1 0 0 0,-3 9 0 0 0,4-7 192 0 0,0 0 5 0 0,-1 0 36 0 0,1 0 12 0 0,-1 1 0 0 0,-8 16-429 0 0,10-21 362 0 0,1 0 3 0 0,-2 3 0 0 0,2-3-2 0 0,-1 0-12 0 0,-1 4-2 0 0,1-4 0 0 0,1 0 14 0 0,-4 12-94 0 0,2-7 136 0 0,1-5-30 0 0,0 0-10 0 0,-1 3 0 0 0,2-3 0 0 0,-1 1 11 0 0,-4 10-134 0 0,2-6 171 0 0,0 0 27 0 0,2-4 32 0 0,-1 2-33 0 0,0 1 5 0 0,2-3 60 0 0,-3 3 3 0 0,1 2-62 0 0,-1-1-16 0 0,0 0 0 0 0,1 0 0 0 0,0 1 0 0 0,1-2-14 0 0,1-2-45 0 0,-2 2 44 0 0,-9 25 154 0 0,9-24-75 0 0,2-5-11 0 0,0 0 1 0 0,-2 3-33 0 0,-3 10 96 0 0,3-7-117 0 0,1-1 11 0 0,0-4 32 0 0,-1 4-33 0 0,0 1-20 0 0,-1-2-22 0 0,-8 23 138 0 0,9-23-106 0 0,0 0 0 0 0,0 0 11 0 0,2-3 32 0 0,-2 2-33 0 0,0 1-10 0 0,0-1 11 0 0,-9 15 934 0 0,10-17-871 0 0,1-3-115 0 0,-5 14 436 0 0,2-7 65 0 0,3-6-240 0 0,-1 1-160 0 0,0 3-48 0 0,-1-1-12 0 0,1 2 0 0 0,-1-1 0 0 0,0 0 0 0 0,-5 11 668 0 0,5-13-656 0 0,1 0 2 0 0,-1-1 795 0 0,1-3-186 0 0,3-6 130 0 0,-1 5-584 0 0,-1-1-77 0 0,0 3 18 0 0,1 0 8 0 0,1-9 386 0 0,-1 9-368 0 0,-1-1-4 0 0,2-2-17 0 0,-2 3-10 0 0,1 0-1 0 0,0-4 8 0 0,0 4 34 0 0,-1 0 12 0 0,4-11 362 0 0,-3 10-424 0 0,-1 1-1 0 0,2-4-7 0 0,-2 4-7 0 0,1-1-1 0 0,9-25 576 0 0,-9 26-561 0 0,0-1-6 0 0,2-5-1 0 0,-3 5 0 0 0,1 1-15 0 0,6-15 89 0 0,1-2-74 0 0,-6 10-46 0 0,1 1-31 0 0,1-1-11 0 0,-1 0 0 0 0,0 0 0 0 0,1-1 0 0 0,-1 1 0 0 0,1 0 0 0 0,0 0 0 0 0,0-1 0 0 0,0 1 0 0 0,0 0 0 0 0,2-2 16 0 0,5-13-237 0 0,-5 9 21 0 0,1-4-80 0 0,-5 13 269 0 0,0-1 11 0 0,1 0-10 0 0,0 0-60 0 0,-3 5-10 0 0,1 0 0 0 0,5-16-64 0 0,-4 11 144 0 0,0 1-10 0 0,-1 3-33 0 0,1-3 32 0 0,0 0 1 0 0,1-1-54 0 0,-3 5 9 0 0,1-1-88 0 0,0-1 104 0 0,0 0-30 0 0,9-16-95 0 0,-7 13 164 0 0,3-4-13 0 0,-6 9-54 0 0,0 1-18 0 0,0 0 81 0 0,0 0-1 0 0,0-1 0 0 0,1 1 0 0 0,-1 0 1 0 0,0 0-1 0 0,0 0 0 0 0,0 0 0 0 0,0 0 1 0 0,0 0-1 0 0,0-1 0 0 0,0 1 0 0 0,0 0 1 0 0,0 0-1 0 0,0 0 0 0 0,0 0 0 0 0,0 0 0 0 0,0 0 1 0 0,1 0-1 0 0,-1-1 0 0 0,0 1 0 0 0,0 0 1 0 0,0 0-1 0 0,2-3-185 0 0,-1 2 118 0 0,2-4 2 0 0,1-1 15 0 0,1 0 44 0 0,0 0 11 0 0,0-1 0 0 0,0 1 0 0 0,1-1 0 0 0,-1 1 0 0 0,1 0 0 0 0,0 0 0 0 0,0-1 0 0 0,-2 2 11 0 0,-2 3 32 0 0,3-3-33 0 0,2-1 1 0 0,-2 1 42 0 0,-4 4 11 0 0,0 1 0 0 0,10-10 11 0 0,-10 9-22 0 0,0 0 1 0 0,11-8-97 0 0,-11 8 160 0 0,0 0-104 0 0,-1 1 0 0 0,0-1 0 0 0,1 1-1 0 0,-1-1 1 0 0,1 1 0 0 0,-1 0 0 0 0,0-1 0 0 0,1 1-1 0 0,0-1 1 0 0,0 0 115 0 0,0 0-74 0 0,6-3-44 0 0,2-1-10 0 0,1 1 0 0 0,-9 3 0 0 0,0 1 0 0 0,0 0 0 0 0,0 0 0 0 0,0 0 0 0 0,0 0 0 0 0,0 0 0 0 0,0 0 0 0 0,0 0 0 0 0,0 0 0 0 0,0 0 0 0 0,0 0 0 0 0,1 1 0 0 0,-1-1 0 0 0,0 1 0 0 0,0-1 0 0 0,0 1 0 0 0,0-1 0 0 0,0 1 0 0 0,0 0 0 0 0,0 0 0 0 0,1 1 0 0 0,4 6 0 0 0,-5-7 0 0 0,-1-1 0 0 0,-1-1-10 0 0,1 0-33 0 0,-1 1 18 0 0,1 0 0 0 0,0 0 0 0 0,0-1 1 0 0,0 1-1 0 0,-1 0 0 0 0,1 0 0 0 0,0 0 0 0 0,0 0 0 0 0,-1-1 1 0 0,1 1-1 0 0,0 0 0 0 0,0 0 0 0 0,-1 0 0 0 0,1 0 0 0 0,-1 0 1 0 0,-8-1-358 0 0,0 3 345 0 0,6-2 21 0 0,-3 3-220 0 0,0-1 0 0 0,0 1 0 0 0,0 0 0 0 0,0 1 0 0 0,1-1-1 0 0,-7 6 1 0 0,-4 2-700 0 0,9-5 730 0 0,-7 8-1034 0 0,7-7 704 0 0,-40 38-2797 0 0,42-40 3047 0 0,1 1 0 0 0,-8 8 0 0 0,9-8 69 0 0,-18 22-1760 0 0,20-27 1834 0 0,1 0 61 0 0,-1 1 0 0 0,0-1 0 0 0,0 0 0 0 0,1 1 0 0 0,-1-1 0 0 0,0 0-1 0 0,-2 2 1 0 0,0 0-90 0 0,-11 17-407 0 0,11-16 513 0 0,0 1 52 0 0,-1 1 14 0 0,1 1 0 0 0,0-1-14 0 0,-3 6-227 0 0,2-4-176 0 0,-5 10 129 0 0,6-12 288 0 0,0 0 0 0 0,-9 19 0 0 0,9-18 0 0 0,0-2-10 0 0,0 0-33 0 0,0 0 32 0 0,-1 1 11 0 0,2-1 0 0 0,0-1-10 0 0,-3 8-218 0 0,-5 13-38 0 0,4-10 106 0 0,2-6 528 0 0,4-8-224 0 0,-2 2 312 0 0,0 0-608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8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 13 455 0 0,'1'-6'20365'0'0,"6"2"-18897"0"0,-4 3-1402 0 0,10 0 411 0 0,-11 2-424 0 0,8 3-31 0 0,-8-3 31 0 0,1-1 0 0 0,7 1-31 0 0,-7-1 199 0 0,-1 1-364 0 0,8 0 111 0 0,-8 0-40 0 0,0 0 4 0 0,6 4 67 0 0,-6-3 357 0 0,0-2-393 0 0,8 4 34 0 0,-8-3 55 0 0,0-1-97 0 0,10 4 30 0 0,0 0 4 0 0,-10-4-42 0 0,0 1 0 0 0,7 3 31 0 0,-7-3-31 0 0,0 0-128 0 0,6 4 157 0 0,-6-4-40 0 0,0 0-56 0 0,6 4 98 0 0,-5-2-31 0 0,3 3 12 0 0,-4-4 218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9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3 418 4607 0 0,'-2'-1'16902'0'0,"6"-4"-16718"0"0,-2 3 602 0 0,-1 1-678 0 0,3-4-17 0 0,-2 3 294 0 0,-1 1-313 0 0,5-5-1 0 0,-5 4 122 0 0,0 1-140 0 0,4-6-26 0 0,-3 6 53 0 0,-1-1 0 0 0,9-13 109 0 0,-8 13-122 0 0,-1 1 0 0 0,9-14 135 0 0,3-3 41 0 0,-11 14-176 0 0,3-4-43 0 0,1-2 18 0 0,0 0-31 0 0,-2 3 0 0 0,-3 4 31 0 0,3-4-20 0 0,0-2 20 0 0,-1 0-31 0 0,0-1-11 0 0,0 2 11 0 0,-2 5 31 0 0,1-5-31 0 0,1-1-11 0 0,-1 0 0 0 0,1 1 0 0 0,-1 0 0 0 0,-1 0 0 0 0,0-1-12 0 0,2-22-272 0 0,-3 26 207 0 0,1 3 21 0 0,-1-2 34 0 0,-1 2-20 0 0,1-3 18 0 0,-1-1-42 0 0,0 0-7 0 0,2-3 5 0 0,-3 0 15 0 0,0-2-37 0 0,1-1-107 0 0,1 12 117 0 0,0-2 0 0 0,1-4 64 0 0,-1 1 5 0 0,0 2-31 0 0,0-2 31 0 0,0 0 0 0 0,-1 1-31 0 0,-1 1 20 0 0,2 1-20 0 0,-1-1 20 0 0,1 1-20 0 0,0-2 20 0 0,0-1-32 0 0,0 3-5 0 0,0-2 36 0 0,0 2-19 0 0,0-2 31 0 0,0-2 0 0 0,-1 1-31 0 0,0 1 20 0 0,0 3-20 0 0,0-1 31 0 0,0 0 22 0 0,0 2 43 0 0,3 1 5 0 0,6 5-36 0 0,-5-3 19 0 0,1 3-20 0 0,-2-3 20 0 0,1 3-20 0 0,-1-3 20 0 0,2 3-20 0 0,-2-3 20 0 0,2 5-31 0 0,1 2-11 0 0,0-1 0 0 0,-2 1 0 0 0,0-1 0 0 0,0 1 0 0 0,3 2 14 0 0,-6-12-4 0 0,-1 2 17 0 0,5 20-14 0 0,-1-13-13 0 0,-2-1 11 0 0,0-4 31 0 0,1 3-31 0 0,0 3 0 0 0,1-1 31 0 0,-2-1-20 0 0,-1-5 20 0 0,1 4-31 0 0,0 2-11 0 0,0-2 11 0 0,3 13 106 0 0,-3-11-117 0 0,0-1 0 0 0,0 0 0 0 0,1 0 11 0 0,-2-7 17 0 0,0 1-76 0 0,1 5 33 0 0,0 1 15 0 0,0-1 11 0 0,-1-4 31 0 0,1 4-31 0 0,0 24 64 0 0,-1-28-33 0 0,0 2-20 0 0,0-3 20 0 0,0 5-31 0 0,1 0 0 0 0,-1-5 31 0 0,0 5-31 0 0,0 0-11 0 0,0 1 0 0 0,1-1 0 0 0,-1-1 11 0 0,0-4 31 0 0,0 4-31 0 0,1 2-11 0 0,0-2-12 0 0,-1-3-36 0 0,0 2 36 0 0,0 1 23 0 0,0-4 31 0 0,0 3-20 0 0,0-3 20 0 0,-2 3-31 0 0,-1 2-14 0 0,3-6 9 0 0,0 7 66 0 0,0-7-19 0 0,-1 0 0 0 0,-1 4-42 0 0,0-1 0 0 0,2-3 42 0 0,-1 0 11 0 0,-1 2 1 0 0,2-2 134 0 0,-1-1-146 0 0,-1 3-30 0 0,1-3 78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7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14 331 455 0 0,'-1'1'4088'0'0,"3"-4"-3920"0"0,-2 3 128 0 0,1-1-169 0 0,1-1-6 0 0,-2 2 1 0 0,1-1 6 0 0,1-1 6 0 0,-2 1 2 0 0,1 1 7 0 0,1-3 28 0 0,-1 3 11 0 0,-1-1 2 0 0,3-2-10 0 0,-3 2-46 0 0,1 0-22 0 0,1-1-2 0 0,-1 1-1 0 0,-1 0-7 0 0,11-12 691 0 0,-11 13-525 0 0,1-1-195 0 0,0-1-43 0 0,0 2 31 0 0,-1 0 17 0 0,-1 0 0 0 0,1 0 0 0 0,0 0 0 0 0,-1 0 0 0 0,1 0 1 0 0,0 1-1 0 0,-1-1 0 0 0,1 0 0 0 0,-1 1 0 0 0,-15 15 506 0 0,8-8 89 0 0,8-7-641 0 0,-4 3 830 0 0,0 0-1 0 0,-5 8 0 0 0,8-11-735 0 0,4-4 384 0 0,0 0-504 0 0,0 0 0 0 0,0 0 11 0 0,0-1 32 0 0,8-10 243 0 0,-8 11-274 0 0,0 0-12 0 0,-7 7-345 0 0,-2 3 1070 0 0,-8 10-1 0 0,15-17-659 0 0,-2 0-34 0 0,1 1 11 0 0,0-1 108 0 0,4-3 274 0 0,4-4-488 0 0,-4 3 64 0 0,0 1 0 0 0,-1-1 0 0 0,1 1 11 0 0,-4 3 4 0 0,0 1-40 0 0,-1 1-89 0 0,-3 3-225 0 0,2-2 368 0 0,0 0 0 0 0,0 0 0 0 0,-3 5 394 0 0,6-9-358 0 0,3-1-66 0 0,-1-1-69 0 0,-2 2 13 0 0,3-2 36 0 0,0-1-22 0 0,-1 0 43 0 0,-1 1 57 0 0,-1 2 97 0 0,-1 1-69 0 0,-9 11 128 0 0,6-7-169 0 0,2-2-6 0 0,0 0-1 0 0,0-1 1 0 0,0 1 0 0 0,0 0 0 0 0,-1 2 0 0 0,2-4 267 0 0,1-1-238 0 0,4-2-70 0 0,-1 1-75 0 0,-4 1-10 0 0,1 0 6 0 0,3-2 16 0 0,0-2 52 0 0,2 0 16 0 0,-5 4-4 0 0,0-1 56 0 0,1 0-29 0 0,-2 1 112 0 0,1 0-73 0 0,1 0 281 0 0,-3 3-275 0 0,-4 6-116 0 0,5-8 61 0 0,-4 6 87 0 0,3-5 47 0 0,0 1-1 0 0,0-1 1 0 0,-1 4-1 0 0,2-5 340 0 0,0 0-483 0 0,0 0 0 0 0,1 0-1 0 0,-1 0 1 0 0,0 0 0 0 0,1 0-1 0 0,-1 0 1 0 0,0 0 0 0 0,1-1-1 0 0,-1 1 1 0 0,0 0 0 0 0,1 0-1 0 0,0-1-8 0 0,0 0-60 0 0,2-1-144 0 0,-1 0 0 0 0,4-5-1 0 0,-4 5 136 0 0,-1 2-9 0 0,-1-1 2 0 0,3-2 3 0 0,0 0 0 0 0,-3 2 17 0 0,-3 6-784 0 0,-2 2 820 0 0,3-3 427 0 0,0-1-1 0 0,-2 5 798 0 0,5-9-1124 0 0,3-1-21 0 0,-3 2-67 0 0,0-1 1 0 0,0 1 0 0 0,-1-1 0 0 0,1 1-1 0 0,-1-1 1 0 0,2-1 0 0 0,6-6-438 0 0,-2 2 339 0 0,-6 6 36 0 0,0 1-193 0 0,0 0 262 0 0,0 0 0 0 0,-1 0 0 0 0,1 0 0 0 0,0 0-1 0 0,-1 0 1 0 0,1 0 0 0 0,-1 0 0 0 0,1 0 0 0 0,-2 1 0 0 0,-2 5 179 0 0,0 0 132 0 0,4-7 38 0 0,1 0-418 0 0,2-3-97 0 0,-3 3-8 0 0,1-1 3 0 0,4-5-384 0 0,-4 5 368 0 0,-1 1 18 0 0,3-3 72 0 0,-3 2 34 0 0,1 1 4 0 0,1-2-1 0 0,0-1-6 0 0,-4 6 87 0 0,-11 14 163 0 0,12-14-102 0 0,1-2 113 0 0,0-1-181 0 0,0 0 0 0 0,0 0 0 0 0,0 0 0 0 0,0 0 1 0 0,0 0-1 0 0,0 0 0 0 0,0 0 0 0 0,0 0 0 0 0,0 0 0 0 0,0 0 0 0 0,0 0 0 0 0,0 0 0 0 0,0 0 0 0 0,0 0 0 0 0,0 1 0 0 0,0-1 0 0 0,0 0 0 0 0,0 0 0 0 0,0 0 0 0 0,0 0 0 0 0,0 0 0 0 0,0 0 0 0 0,0 0 0 0 0,0 0 0 0 0,0 0 0 0 0,0 0 0 0 0,0 0 0 0 0,0 0 0 0 0,0 0 0 0 0,0 0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1 0 0,0 0-1 0 0,0 0 0 0 0,5-2-11 0 0,-4 1-59 0 0,6-6-244 0 0,2-3 562 0 0,-6 7 1355 0 0,-4 7-1460 0 0,-4 4-262 0 0,3-4-496 0 0,-3 6-1 0 0,4-8 659 0 0,2-2 1 0 0,2-2 329 0 0,-2 1-390 0 0,-1 1 0 0 0,0 0-1 0 0,0 0 1 0 0,1 0 0 0 0,-1 0 0 0 0,0 0 0 0 0,0-1 0 0 0,1 1-1 0 0,-1 0 1 0 0,0 0 0 0 0,0-1 0 0 0,0 1 0 0 0,1-1-13 0 0,-1 1 13 0 0,1-1 236 0 0,1-2 106 0 0,-2 3 18 0 0,1-1-122 0 0,1-1-535 0 0,-2 1-235 0 0,1 0-48 0 0,3-4 1997 0 0,-6 9-1245 0 0,-1 1-310 0 0,2-3-38 0 0,-1 0-1 0 0,1 0 1 0 0,-1 2-1 0 0,2-3 9 0 0,1-2 230 0 0,5-3-82 0 0,-6 3 0 0 0,1 0 0 0 0,0 1-60 0 0,-1-1 6 0 0,3-1 4 0 0,-2 0 16 0 0,2-1 50 0 0,0 0 12 0 0,-2 3 0 0 0,-2 1 0 0 0,-1 4 37 0 0,1-3-17 0 0,0 0 0 0 0,0 0 0 0 0,-2 3 1 0 0,3-3-11 0 0,0-2-10 0 0,0 0 0 0 0,0 0 0 0 0,0 0 0 0 0,0 0-1 0 0,0 0 1 0 0,0 0 0 0 0,0 0 0 0 0,0 0 0 0 0,0 0 0 0 0,0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0-1 0 0,0 0 1 0 0,0 0 0 0 0,0 0 0 0 0,0 0 0 0 0,0 0 0 0 0,0 0-1 0 0,0 0 1 0 0,0 0 0 0 0,0 0 0 0 0,0 0 0 0 0,1 0 0 0 0,-1 0-1 0 0,0 0 1 0 0,0 0 0 0 0,0 0 0 0 0,0 0 0 0 0,0 0 0 0 0,0 0-24 0 0,1-1 8 0 0,-1 1 0 0 0,0 0-1 0 0,1 0 1 0 0,-1 0-1 0 0,0 0 1 0 0,1-1-1 0 0,-1 1 1 0 0,0 0-1 0 0,1 0 1 0 0,-1 0 0 0 0,0-1-1 0 0,0 1 1 0 0,1-1-1 0 0,2-2-87 0 0,-3 3 0 0 0,1-1 0 0 0,2-2 0 0 0,-2 2 7 0 0,-1 0 37 0 0,3-1 32 0 0,-2 1-52 0 0,0 0 20 0 0,2-1 49 0 0,0-1 22 0 0,-3 3 32 0 0,0 1-36 0 0,-1 1 1 0 0,0 0-1 0 0,0 0 1 0 0,0-1-1 0 0,-1 2 1 0 0,-1 3 160 0 0,0 0 563 0 0,6-9-809 0 0,-3 3-27 0 0,1-1-14 0 0,1-1-1 0 0,-1 1 0 0 0,0 0 0 0 0,1-1 0 0 0,-1 1 0 0 0,0 0 8 0 0,1-1 34 0 0,-2 2 12 0 0,1-1-51 0 0,1-1 122 0 0,-2 1 139 0 0,-3 5-9 0 0,2-3-88 0 0,-3 4 202 0 0,-5 10 0 0 0,9-14 247 0 0,1-2-442 0 0,0 1-55 0 0,-1 0-18 0 0,0 0 0 0 0,1-1 0 0 0,-1 1 0 0 0,0 0 1 0 0,1 0-1 0 0,-1 0 0 0 0,0-1 0 0 0,1 1 0 0 0,-1 0 0 0 0,1-1 1 0 0,2-2-84 0 0,-3 3 8 0 0,1-1 8 0 0,1-1 18 0 0,-1 1 4 0 0,-1 1-53 0 0,3-4 106 0 0,0 1 22 0 0,-3 3 45 0 0,0 0 19 0 0,0 1-19 0 0,-1 1-35 0 0,0 0 22 0 0,-8 13 227 0 0,9-13-72 0 0,0-1 7 0 0,2-3-38 0 0,-1 1-258 0 0,0 1-32 0 0,-1-1-6 0 0,3-1-14 0 0,-3 1-34 0 0,1 0-14 0 0,2-2-1 0 0,-2 3 11 0 0,0-1 42 0 0,1-2 13 0 0,-1 3 4 0 0,0-1 22 0 0,1-1 68 0 0,-1 1 884 0 0,-1 2-776 0 0,0-1-70 0 0,0 4 120 0 0,0-3-104 0 0,-1 0 66 0 0,-4 10 808 0 0,5-10-799 0 0,0-1 54 0 0,0 0-153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0-1 0 0,0 0 1 0 0,0 0 0 0 0,0 0-1 0 0,1 0 1 0 0,-1 0 0 0 0,0 0-1 0 0,0 0 1 0 0,0 0 0 0 0,0 0-1 0 0,0 0 1 0 0,0 0-1 0 0,0 0 1 0 0,0 0 0 0 0,0 0-1 0 0,0 0 1 0 0,0 0 0 0 0,0 0-1 0 0,0 0 1 0 0,0 0 0 0 0,3-2-157 0 0,-2 1-30 0 0,0 0-190 0 0,1-2 214 0 0,-1 3 10 0 0,0-1-136 0 0,1-2 199 0 0,-2 2-1 0 0,1 1 32 0 0,1-3 39 0 0,-2 3-1 0 0,0 0 1 0 0,0 3-3 0 0,0-1-31 0 0,0-1 46 0 0,-2 2-78 0 0,2-1 39 0 0,-2 4 188 0 0,2-6-70 0 0,-1 1 76 0 0,1 0-135 0 0,1-2 21 0 0,2-1-132 0 0,-2 1-11 0 0,-1 0-121 0 0,3-1 80 0 0,-3 1-9 0 0,1 0-162 0 0,1-1 219 0 0,-1 1 28 0 0,0 0-121 0 0,1-1 186 0 0,-2 2 11 0 0,0 1 0 0 0,-4 6 54 0 0,4-5-32 0 0,-4 8 550 0 0,4-10-484 0 0,0 1 18 0 0,0-1-114 0 0,0 0 1 0 0,0 0 0 0 0,0 0 0 0 0,0 0 0 0 0,0 0-1 0 0,0 0 1 0 0,0 0 0 0 0,0 0 0 0 0,0 0 0 0 0,-1 0 0 0 0,1 0-1 0 0,0 0 1 0 0,0 0 0 0 0,0 0 0 0 0,0 0 0 0 0,0 0 0 0 0,0 1-1 0 0,0-1 1 0 0,1 0 0 0 0,-1 0 0 0 0,0 0 0 0 0,0 0 0 0 0,0 0-1 0 0,0 0 1 0 0,0 0 0 0 0,0 0 0 0 0,0 0 0 0 0,0 0 0 0 0,0 0-1 0 0,0 0 1 0 0,0 0 0 0 0,0 0 0 0 0,0 0 0 0 0,0 0 0 0 0,0 0-1 0 0,0 1 1 0 0,3 1 71 0 0,-3-2-55 0 0,1 0-1 0 0,-1 0 1 0 0,0 1 0 0 0,0-1-1 0 0,0 0 1 0 0,0 0-1 0 0,0 0 1 0 0,0 0-1 0 0,0 0 1 0 0,0 0 0 0 0,0 1-1 0 0,0-1 1 0 0,0 0-1 0 0,0 0 1 0 0,0 0-1 0 0,0 0 1 0 0,0 0 0 0 0,0 1-1 0 0,0-1 1 0 0,0 0-1 0 0,0 0 1 0 0,0 0-1 0 0,0 0 1 0 0,0 0 0 0 0,0 0-1 0 0,-1 1 1 0 0,1 0 159 0 0,0 0-92 0 0,-1 1 42 0 0,1-1 580 0 0,3-4-699 0 0,-2 0 54 0 0,-1 3 13 0 0,0-5 388 0 0,0 5-382 0 0,0-1-12 0 0,0 0-35 0 0,-2-9 474 0 0,1 5-192 0 0,-2-10 442 0 0,3 13-749 0 0,0 0 0 0 0,-1 0 0 0 0,1 0 0 0 0,0-1 11 0 0,0 1 32 0 0,-1 0-33 0 0,1 0-10 0 0,0 0 0 0 0,-1 0 0 0 0,1 0 0 0 0,-1 0 0 0 0,0 0 0 0 0,1 0 0 0 0,-1 0 0 0 0,1 0 0 0 0,-1-1 0 0 0,1 1 0 0 0,-1-1 0 0 0,1 1-250 0 0,-1-1 0 0 0,1 1-1 0 0,-2-4 1 0 0,2 6 131 0 0,0 0-50 0 0,0 0 153 0 0,0 0 0 0 0,0 0 0 0 0,0 0-1 0 0,0 0 1 0 0,0 0 0 0 0,0 0-1 0 0,0 0 1 0 0,0 0 0 0 0,0 0 0 0 0,0 0-1 0 0,0 0 1 0 0,0 0 0 0 0,0 0 0 0 0,0-1-1 0 0,0 1 1 0 0,0 0 0 0 0,0 0-1 0 0,0 0 1 0 0,0 0 0 0 0,0 0 0 0 0,0 0-1 0 0,-1 0 1 0 0,1 0 0 0 0,0 0 0 0 0,0 0-1 0 0,0 0 1 0 0,0 0 0 0 0,0 0-1 0 0,0 0 1 0 0,0 0 0 0 0,0 0 0 0 0,0 0-1 0 0,0 0 1 0 0,0 0 0 0 0,0 0-1 0 0,0 0 1 0 0,0 0 0 0 0,0 0 0 0 0,0 0-1 0 0,0 0 1 0 0,0 0 0 0 0,0 0 0 0 0,0 0-1 0 0,0 0 1 0 0,0 0 0 0 0,0 0-1 0 0,0 0 1 0 0,0 0 0 0 0,-1 0 0 0 0,1 0-1 0 0,0 0 1 0 0,0 0 0 0 0,0 0 0 0 0,0 0-1 0 0,0 0 1 0 0,0 0 0 0 0,0 0-1 0 0,0 0 1 0 0,0 0 0 0 0,0 0 0 0 0,0 1-1 0 0,0-1 1 0 0,0 0 0 0 0,-2 2-662 0 0,-1 3 404 0 0,1-2 281 0 0,-4 7 1 0 0,5-9 105 0 0,0 0 0 0 0,0 0 1 0 0,0 0-1 0 0,0 0 0 0 0,0 0 0 0 0,0-1 0 0 0,0 1 0 0 0,0 0 0 0 0,-2 1 0 0 0,2-2-93 0 0,1 0-10 0 0,0 0 0 0 0,0 0 0 0 0,0 0 0 0 0,0 0 0 0 0,0 0 0 0 0,0 0 0 0 0,0 0 0 0 0,0 0 0 0 0,0 0 0 0 0,0 0 1 0 0,0 0-1 0 0,-1 0 0 0 0,1 0 0 0 0,0 0 0 0 0,0 0 0 0 0,0 0 0 0 0,0 0 0 0 0,0 0 0 0 0,0 0 0 0 0,0 0 1 0 0,0 0-1 0 0,0 0 0 0 0,0 0 0 0 0,-1 0 0 0 0,1 0 0 0 0,0 0 0 0 0,0 0 0 0 0,0 0 0 0 0,0 0 0 0 0,0 0 1 0 0,0 0-1 0 0,0 0 0 0 0,0 0 0 0 0,0-1 0 0 0,0 1 0 0 0,0 0 0 0 0,0 0 0 0 0,0 0 0 0 0,0 0 0 0 0,0 0 1 0 0,0 0-1 0 0,0 0 0 0 0,0 0 0 0 0,-1 0 0 0 0,1 0 0 0 0,0 0 0 0 0,0-1 0 0 0,0 1-22 0 0,0 0-1 0 0,0-1 1 0 0,0 1-1 0 0,0 0 1 0 0,0-1-1 0 0,0 1 1 0 0,0-1-1 0 0,0 1 1 0 0,0 0-1 0 0,0-1 1 0 0,0 0-1 0 0,0-2-89 0 0,1-4-571 0 0,-1-12 1621 0 0,0 17-1115 0 0,0-1 1 0 0,-1 1-1 0 0,1 0 0 0 0,-1 0 1 0 0,1 0-1 0 0,-3-4 0 0 0,3 6 121 0 0,0 0 0 0 0,0 0 0 0 0,0 0-1 0 0,0 0 1 0 0,0-1 0 0 0,0 1 0 0 0,0 0 0 0 0,0 0-1 0 0,-1 0 1 0 0,1 0 0 0 0,0 0 0 0 0,0-1-1 0 0,0 1 1 0 0,0 0 0 0 0,-1 0 0 0 0,1 0 0 0 0,0 0-1 0 0,0 0 1 0 0,0 0 0 0 0,0 0 0 0 0,-1 0 0 0 0,1 0-1 0 0,0-1 1 0 0,-1 2 18 0 0,1-1 0 0 0,0 0 0 0 0,0 0 0 0 0,-1 0 0 0 0,1 0-1 0 0,0 0 1 0 0,-1 0 0 0 0,1 0 0 0 0,0 0 0 0 0,0 0 0 0 0,-1 0 0 0 0,1 1 0 0 0,0-1 0 0 0,-1 0-1 0 0,0 1-2 0 0,0 0 0 0 0,-1 1-1 0 0,-1 2 1 0 0,2-4-6 0 0,-20 29 100 0 0,16-23 1541 0 0,6-7-1522 0 0,0 0-55 0 0,2-2 106 0 0,-1-1-53 0 0,8-12 128 0 0,-5 5-208 0 0,-1 5 0 0 0,-4 4 0 0 0,4-6 0 0 0,-3 4 0 0 0,0 1 0 0 0,-1 3 66 0 0,0-1 0 0 0,0 1-1 0 0,1 0 1 0 0,-1-1 0 0 0,0 1-1 0 0,0 0 1 0 0,0-1 0 0 0,0 1-1 0 0,0 0 1 0 0,-1-1 0 0 0,1 1-54 0 0,0 0 0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0,-4 4-180 0 0,1 1-1095 0 0,-13 17-798 0 0,-2-1 3724 0 0,18-21-1568 0 0,0 0 63 0 0,-1 1 254 0 0,1-1-405 0 0,0 0 1 0 0,0 0-1 0 0,0 0 0 0 0,0 0 1 0 0,0 0-1 0 0,0 0 0 0 0,0 0 1 0 0,0 0-1 0 0,0 0 1 0 0,0 0-1 0 0,0 0 0 0 0,0 0 1 0 0,0 0-1 0 0,0 0 0 0 0,0 0 1 0 0,0 0-1 0 0,0 0 0 0 0,0 0 1 0 0,0 0-1 0 0,0 0 1 0 0,0 0-1 0 0,0-1 0 0 0,0 1 1 0 0,0 0-1 0 0,0 0 0 0 0,0 0 1 0 0,0 0-1 0 0,0 0 0 0 0,0 0 1 0 0,0 0-1 0 0,0 0 1 0 0,0 0-1 0 0,0 0 0 0 0,0 0 1 0 0,0 0-1 0 0,0 0 0 0 0,0 0 1 0 0,0 0-1 0 0,0 0 0 0 0,0 0 1 0 0,0 0-1 0 0,0 0 0 0 0,0 0 1 0 0,0 0-1 0 0,0 0 1 0 0,2-3 160 0 0,0-1-181 0 0,5-5-205 0 0,-3 4 109 0 0,-1 1 36 0 0,1-1 13 0 0,1-1 15 0 0,-5 6 29 0 0,4-6-2 0 0,-2 2 17 0 0,-1 1 0 0 0,0 0 0 0 0,0 1-16 0 0,-1 1-301 0 0,-1 2 627 0 0,-2 2 559 0 0,3-3-861 0 0,-23 31-3981 0 0,14-20 4244 0 0,7-7 1273 0 0,5-7-1397 0 0,-2 1-144 0 0,7-6-162 0 0,-6 5 40 0 0,1-1 46 0 0,1-1 58 0 0,-1 1 15 0 0,0-1 0 0 0,2-1 83 0 0,-5 6-39 0 0,4-7 43 0 0,-2 3-66 0 0,-1 1 22 0 0,0-1-75 0 0,-1 3-184 0 0,-1 3-648 0 0,-1 0 690 0 0,-7 15-894 0 0,-12 17 0 0 0,19-31 2087 0 0,-1 0 0 0 0,-4 5-1 0 0,8-12-346 0 0,1 0-803 0 0,3-4 1 0 0,5-6-139 0 0,-9 13 226 0 0,1-3 32 0 0,2-1 36 0 0,-4 3 63 0 0,1 0-2 0 0,0 0-26 0 0,3-7 196 0 0,-4 8-213 0 0,-4 6-195 0 0,-3 7-571 0 0,-17 18 0 0 0,22-27 761 0 0,2-2 352 0 0,2-3 1076 0 0,-1 0-1381 0 0,7-6 26 0 0,-5 5 37 0 0,0 0 1 0 0,2-5-1 0 0,0 1 56 0 0,0-1 249 0 0,-2 4-255 0 0,6-9 0 0 0,-9 12-179 0 0,0 1 6 0 0,1 0-1 0 0,-1-1 0 0 0,0 1 1 0 0,0 0-1 0 0,0 0 1 0 0,0 0-1 0 0,0-1 0 0 0,1 1 1 0 0,-1 0-1 0 0,0 0 1 0 0,1-1-1 0 0,1-1-33 0 0,-1 2 4 0 0,-1 0 1 0 0,0 0-1 0 0,0 0 1 0 0,0 0-1 0 0,0 0 0 0 0,0 0 1 0 0,0 0-1 0 0,0 0 1 0 0,0 0-1 0 0,0 0 0 0 0,0 0 1 0 0,0 0-1 0 0,0 0 1 0 0,0 0-1 0 0,0 0 0 0 0,0 0 1 0 0,0 1-1 0 0,0-1 1 0 0,0 0-1 0 0,0 0 1 0 0,0 0-1 0 0,0 0 0 0 0,0 0 1 0 0,0 0-1 0 0,0 0 1 0 0,0 0-1 0 0,0 0 0 0 0,0 0 1 0 0,0 0-1 0 0,0 0 1 0 0,0 0-1 0 0,0 0 1 0 0,0 0-1 0 0,0 0 0 0 0,0 0 1 0 0,0 0-1 0 0,0 0 1 0 0,0 0-1 0 0,0 0 0 0 0,0 0 1 0 0,0 0-1 0 0,0 0 1 0 0,0 0-1 0 0,0 0 1 0 0,0 0-1 0 0,0 0 0 0 0,0 0 1 0 0,0 0-1 0 0,0 3-181 0 0,-8 10-621 0 0,-1 1-1 0 0,-15 17 1 0 0,20-24 1333 0 0,4-7-246 0 0,0-1-238 0 0,2 0-84 0 0,-1 1 0 0 0,0-1 1 0 0,0 0-1 0 0,0 0 1 0 0,0-1-1 0 0,2-1 1 0 0,-1 0-110 0 0,2-1 71 0 0,1-2 64 0 0,0 1 16 0 0,-1-1 0 0 0,1 1 14 0 0,1-1 116 0 0,3-4 532 0 0,-9 10-600 0 0,0 2-282 0 0,-2 2 128 0 0,1-1 0 0 0,-1 0 0 0 0,-2 5 0 0 0,0-1-66 0 0,-1 2 321 0 0,-4 11 0 0 0,9-18-73 0 0,0-2-79 0 0,0 0 1 0 0,0 0 0 0 0,0 0-1 0 0,0 0 1 0 0,0 0-1 0 0,0 0 1 0 0,0 0-1 0 0,0 0 1 0 0,0 0 0 0 0,0 0-1 0 0,0 0 1 0 0,0 0-1 0 0,0 0 1 0 0,0 0 0 0 0,0 0-1 0 0,0 0 1 0 0,0 0-1 0 0,0 0 1 0 0,0 0 0 0 0,0 0-1 0 0,0 0 1 0 0,0 0-1 0 0,0 0 1 0 0,0 0 0 0 0,0 0-1 0 0,0 0 1 0 0,0 0-1 0 0,0 0 1 0 0,0 0-1 0 0,0 0 1 0 0,0 0 0 0 0,0 0-1 0 0,0 0 1 0 0,0 0-1 0 0,0 0 1 0 0,0 0 0 0 0,0 0-1 0 0,0 0 1 0 0,0 0-1 0 0,0 0 1 0 0,0 0 0 0 0,0 0-1 0 0,0 0 1 0 0,0 0-1 0 0,0 0 1 0 0,0 0 0 0 0,0 0-1 0 0,0 0 1 0 0,1 0-1 0 0,-1 0 1 0 0,0 0 0 0 0,0 0-1 0 0,0 0 1 0 0,0 0-1 0 0,0 0 1 0 0,5-3 1 0 0,-4 3-18 0 0,-1 0-1 0 0,1 0 1 0 0,-1 0 0 0 0,0-1 0 0 0,1 1-1 0 0,-1 0 1 0 0,0-1 0 0 0,1 1-1 0 0,-1 0 1 0 0,1-1 0 0 0,-1 0-34 0 0,9-9 223 0 0,-5 4 683 0 0,0 1-333 0 0,1-1-500 0 0,-5 5-137 0 0,1-1-125 0 0,0 1 101 0 0,2-5-898 0 0,-1 2 954 0 0,0-1 73 0 0,-2 4-16 0 0,0 0-62 0 0,-1 2-395 0 0,1-1 449 0 0,0 1-1 0 0,-1-1 0 0 0,1 1 0 0 0,0 0 1 0 0,-1 0-1 0 0,1 0-42 0 0,-19 45-676 0 0,19-43 870 0 0,0-3-122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0,0-1 3 0 0,1 1 0 0 0,-1 0 0 0 0,1-1 0 0 0,-1 1-1 0 0,0 0 1 0 0,1-2 0 0 0,5-5-343 0 0,-1-1-217 0 0,-1 3 305 0 0,-1-1 168 0 0,0 2 63 0 0,1-1 14 0 0,-2 0 0 0 0,0 1 0 0 0,-1 2-12 0 0,-1 1-46 0 0,0 2-317 0 0,0 0 354 0 0,0 0 0 0 0,-1 0 0 0 0,0 2 0 0 0,0-1-35 0 0,-9 24-530 0 0,1-6 1053 0 0,9-17 286 0 0,0-3-732 0 0,0 0 0 0 0,0 0 0 0 0,0 0 0 0 0,0 0-1 0 0,0 0 1 0 0,0 0 0 0 0,0 0 0 0 0,0 0 0 0 0,0 0 0 0 0,0 0 0 0 0,0 0 0 0 0,0 0 0 0 0,0 0 0 0 0,0 0 0 0 0,0 0 0 0 0,0 0 0 0 0,0 0-1 0 0,0 0 1 0 0,0 0 0 0 0,1 0 0 0 0,-1 0 0 0 0,0 0 0 0 0,0 0 0 0 0,0 0 0 0 0,0 0 0 0 0,0 0 0 0 0,0 0 0 0 0,0 0 0 0 0,0 0-1 0 0,0 0 1 0 0,0 0 0 0 0,0 0 0 0 0,0 0 0 0 0,0 0 0 0 0,0 0 0 0 0,0 0 0 0 0,0 0 0 0 0,0 0 0 0 0,0 0 0 0 0,0-1 0 0 0,0 1-1 0 0,1 0 49 0 0,-1-1 0 0 0,1 1-1 0 0,-1-1 1 0 0,1 1-1 0 0,0-2 1 0 0,2-2-56 0 0,0-2-13 0 0,1 0 0 0 0,-2 3 0 0 0,4-8 0 0 0,-3 6 0 0 0,-3 3 2 0 0,2-3 98 0 0,0 0 150 0 0,0-5-61 0 0,-2 8-167 0 0,0-12-133 0 0,0 8-126 0 0,2 23 196 0 0,-3-7-1025 0 0,-1 12 1 0 0,1-12 108 0 0,0 17-1 0 0,1-26 934 0 0,1 3-69 0 0,-1-3 918 0 0,0-2-573 0 0,1 1-235 0 0,-1-1 97 0 0,1 0 1 0 0,-1 1-1 0 0,1-1 1 0 0,-1 0-1 0 0,0 1 1 0 0,1-1-1 0 0,-1 0 1 0 0,0 1-1 0 0,1-2 1 0 0,1-14 1948 0 0,2-26 0 0 0,-3 26-2049 0 0,0 5 175 0 0,-1 10-161 0 0,0 2-171 0 0,1 2-69 0 0,0 1 0 0 0,-1-1 0 0 0,1 4-1 0 0,0 12-749 0 0,-1-4 301 0 0,1-3-539 0 0,5 18 0 0 0,-6-30 976 0 0,0 1 58 0 0,0-1 266 0 0,1 0 19 0 0,-1 0 1 0 0,0 1 0 0 0,0-1 0 0 0,0 0 0 0 0,0 0-1 0 0,0 0 1 0 0,0 1 0 0 0,0-1 0 0 0,1 0 0 0 0,-1 0-1 0 0,0 0 1 0 0,0 1 0 0 0,0-2 61 0 0,3-2 3 0 0,-3 3-100 0 0,0-1 0 0 0,0 1-1 0 0,0 0 1 0 0,1-1-1 0 0,-1 1 1 0 0,0-1 0 0 0,0 1-1 0 0,0-1 1 0 0,0 1 0 0 0,0-1-1 0 0,0 1 1 0 0,0 0 0 0 0,0-1-1 0 0,-1 1 1 0 0,1-1 0 0 0,0-1 201 0 0,-2-14 1551 0 0,-2-34 46 0 0,4 46-1872 0 0,0 1-10 0 0,0-2-101 0 0,0 5 12 0 0,0 0 3 0 0,0-6-1048 0 0,1 6 70 0 0,-1 2 722 0 0,-1 41-1234 0 0,1-43 1562 0 0,1 14-657 0 0,-1-11 618 0 0,0 0 39 0 0,0-1 26 0 0,0-1 50 0 0,0 1 24 0 0,0-2 889 0 0,0-2-875 0 0,0 0 0 0 0,0 0 0 0 0,-1 0 0 0 0,0-2 0 0 0,-2-4 121 0 0,1-3-508 0 0,-5-20-1330 0 0,6 30 1422 0 0,-2-7-449 0 0,3 8 612 0 0,0-1 0 0 0,0 1-1 0 0,0 0 1 0 0,-1-1 0 0 0,1 1 0 0 0,0 0 0 0 0,0 0 0 0 0,0-1-1 0 0,-1 1 1 0 0,1 0 0 0 0,0 0 0 0 0,0-1 0 0 0,-1 1 0 0 0,1 0 0 0 0,0 0-1 0 0,-1 0 1 0 0,1 0 0 0 0,0-1 0 0 0,-1 1 0 0 0,1 0 0 0 0,-1 0-3 0 0,1 0 1 0 0,0 0-1 0 0,-1 0 1 0 0,1 0-1 0 0,0 0 1 0 0,0 0-1 0 0,-1 0 1 0 0,1 1-1 0 0,0-1 1 0 0,0 0-1 0 0,-1 0 1 0 0,1 0-1 0 0,0 0 1 0 0,0 0 0 0 0,0 1-1 0 0,-1-1 1 0 0,1 0-1 0 0,0 0 1 0 0,0 0-1 0 0,-1 1 1 0 0,-3 4-364 0 0,3-3 292 0 0,-2 3 19 0 0,-12 15-192 0 0,12-17 331 0 0,0 1-1 0 0,-8 6 1 0 0,9-9 488 0 0,2-2-24 0 0,1-1-284 0 0,0 1-143 0 0,-1 0-5 0 0,19-36 1886 0 0,-15 28-1600 0 0,2-5-148 0 0,-4 8-156 0 0,0 1-66 0 0,-1 1 0 0 0,0 2-12 0 0,-1 1-153 0 0,-1 1 2 0 0,0 2-174 0 0,-2 3-530 0 0,-3 7-325 0 0,-12 18 0 0 0,18-30 1196 0 0,-2 1 1060 0 0,5-7-456 0 0,2-5-101 0 0,-2 5-203 0 0,0 1 1 0 0,2-9-1 0 0,-3 9-300 0 0,-2 4-10 0 0,0-1-116 0 0,0 0 14 0 0,1 2-12 0 0,-1-1-68 0 0,0 0-32 0 0,0 0-4 0 0,-2 3-825 0 0,-4 9-120 0 0,-12 18-1 0 0,14-23 2792 0 0,4-7-1488 0 0,1-1-7 0 0,-1 2-6 0 0,1-1-5 0 0,4-8 273 0 0,7-11 426 0 0,-11 16-583 0 0,0 3-137 0 0,-1 1-6 0 0,3-6-15 0 0,-3 5-168 0 0,-1 5-1515 0 0,-1 2 1433 0 0,1-1 1 0 0,-1 0 0 0 0,0 1-1 0 0,-4 5 1 0 0,7-13 4269 0 0,2-3-2975 0 0,-3 4-1407 0 0,1 1-52 0 0,1-5 659 0 0,3-8-1 0 0,-4 11-162 0 0,1-9 924 0 0,-2 10-984 0 0,0 0-4 0 0,1-1-17 0 0,-1 1-10 0 0,1 1-1 0 0,-1-3 0 0 0,0 3 0 0 0,1-1 0 0 0,-1-1 0 0 0,1 1 0 0 0,-1 1 0 0 0,0-1-41 0 0,2-5 206 0 0,-2 4-217 0 0,1-1-12 0 0,0 0 0 0 0,-1 0-10 0 0,1 2-33 0 0,-1-1 22 0 0,1-2-43 0 0,-1 4 10 0 0,0-1 1 0 0,1-3 45 0 0,0 0-72 0 0,1 1 11 0 0,-2 3-25 0 0,1-2-99 0 0,1-4 130 0 0,-1 4 63 0 0,-1-1 0 0 0,1 0 0 0 0,-1 0 0 0 0,1 0 0 0 0,0 0 0 0 0,0-1 2 0 0,-1 3-6 0 0,0-2-58 0 0,-1 1 62 0 0,1 0 0 0 0,0 0 0 0 0,0 0 0 0 0,0 0 0 0 0,-1 0 0 0 0,1 0 0 0 0,-1 1 0 0 0,1 0 12 0 0,-3-5 98 0 0,3 5-156 0 0,0 1 85 0 0,-1-2-26 0 0,1 1-13 0 0,-1 0 0 0 0,0-1 0 0 0,1 1 0 0 0,-1 0 0 0 0,0-1 0 0 0,1 0-16 0 0,0 1 32 0 0,0 1-16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 0 0 0 0,0 0 1 0 0,0 0-1 0 0,0 0 0 0 0,0 0 0 0 0,0 0 0 0 0,0 0 0 0 0,-1-7-218 0 0,1 6 170 0 0,0 0 26 0 0,0-3-181 0 0,0 3 136 0 0,0-1-91 0 0,1 0 96 0 0,-1 0 50 0 0,0 0 12 0 0,0 0-10 0 0,0 1-33 0 0,0-2 34 0 0,0 3 5 0 0,-1-5-58 0 0,1 4 62 0 0,0-1 0 0 0,0 1 0 0 0,-1 0 0 0 0,1 0 0 0 0,0-1 0 0 0,0 1-10 0 0,-1 0-33 0 0,1-1 39 0 0,0-2-120 0 0,0-4-528 0 0,0 4 237 0 0,0 3 335 0 0,-1 0 64 0 0,1-1 16 0 0,0 1 0 0 0,-1 0 0 0 0,1 1 11 0 0,0-1 47 0 0,1 0-44 0 0,-1-2 967 0 0,0 2-721 0 0,0 3-24 0 0,2 12 180 0 0,-2-13-285 0 0,0-1-54 0 0,1 3 3 0 0,-1-2 0 0 0,0-1 0 0 0,1 3 0 0 0,0-1 0 0 0,-1 0-57 0 0,0 1 84 0 0,1 0-38 0 0,-1-2-1 0 0,0 1 9 0 0,1-1 3 0 0,-1 0-13 0 0,1 5 591 0 0,1-3-754 0 0,-2-2 75 0 0,1 0-43 0 0,-1 0 11 0 0,1 2 42 0 0,0 1 11 0 0,0-1 0 0 0,0 1 0 0 0,-1-1 0 0 0,0 0 0 0 0,0 0 16 0 0,0-3 62 0 0,0 1 3 0 0,0 1-20 0 0,1 1-49 0 0,-1 0-26 0 0,0-2-56 0 0,0-1-51 0 0,1 3 110 0 0,-1 1 11 0 0,1 0 0 0 0,-1-1 0 0 0,1 1 0 0 0,-1-1 11 0 0,1-2 45 0 0,-1 2 18 0 0,0-2-17 0 0,1 2-47 0 0,-1 0-10 0 0,0 0 0 0 0,1 1 0 0 0,0-1 0 0 0,-1 1 0 0 0,1-1-10 0 0,-1-1-33 0 0,1 1 32 0 0,-1 0 11 0 0,1 1 0 0 0,-1-1 0 0 0,0 0 0 0 0,1 1 0 0 0,0 0 0 0 0,-1-1 0 0 0,0 1 0 0 0,1-1 0 0 0,-1 1 0 0 0,1 0 0 0 0,-1-1 0 0 0,1 7-84 0 0,-1 3-474 0 0,1-10 534 0 0,-1 0-19 0 0,0 4 107 0 0,1-6 389 0 0,-1-2-373 0 0,0-1-2 0 0,0-2-23 0 0,1 0-13 0 0,-1 3-15 0 0,0-4-21 0 0,-2-18-39 0 0,0-5-24 0 0,2 9-127 0 0,0 19 250 0 0,0 0 1 0 0,-5 45-1166 0 0,2-21 300 0 0,2-18 590 0 0,0 0 47 0 0,1-5 300 0 0,0 0-65 0 0,0-1-61 0 0,0 0 0 0 0,0 0 0 0 0,0 0 1 0 0,0 0-1 0 0,0 0 0 0 0,0 0 0 0 0,0 0 0 0 0,0 0 1 0 0,0 0-1 0 0,0 0 0 0 0,0 0 0 0 0,0 0 0 0 0,0 0 1 0 0,0 0-1 0 0,0 0 0 0 0,0 0 0 0 0,0 0 0 0 0,0 0 1 0 0,0 0-1 0 0,0 0 0 0 0,0 0 0 0 0,0 0 0 0 0,-1 0 1 0 0,1 0-1 0 0,0 0 0 0 0,0 0 0 0 0,0 0 0 0 0,0 0 0 0 0,0 0 1 0 0,0 0-1 0 0,0 0 0 0 0,0 0 0 0 0,0 0 0 0 0,0 0 1 0 0,0 0-1 0 0,0 0 0 0 0,0 0 0 0 0,0 0 0 0 0,0 0 1 0 0,0 0-1 0 0,0 0 0 0 0,0 0 0 0 0,0 0 0 0 0,0 0 1 0 0,0 0-1 0 0,0 0 0 0 0,0 0 0 0 0,0 0 0 0 0,0 0 0 0 0,0 0 1 0 0,0 0-1 0 0,0 0 0 0 0,0 0 0 0 0,0 0 0 0 0,0 0 1 0 0,0 0-1 0 0,0 0 0 0 0,0 0 0 0 0,0-2 90 0 0,0-1 12 0 0,0-1 1 0 0,0-6 0 0 0,0 2-33 0 0,0-4-18 0 0,0 8-64 0 0,1 2 11 0 0,-1 1 10 0 0,0 2 1 0 0,0 3-167 0 0,0 8 0 0 0,0-12 137 0 0,-1 8-152 0 0,0 0-1 0 0,-1 0 0 0 0,0-1 1 0 0,0 1-1 0 0,-4 7 0 0 0,6-15 168 0 0,0 0 0 0 0,0 0 0 0 0,0 0 1 0 0,0 0-1 0 0,0 0 0 0 0,0 0 0 0 0,0 0 0 0 0,0 0 0 0 0,0 0 0 0 0,0 0 0 0 0,0 0 0 0 0,0 0 0 0 0,0 0 0 0 0,0 0 0 0 0,0 0 1 0 0,0 0-1 0 0,0 0 0 0 0,0 0 0 0 0,0 0 0 0 0,0 0 0 0 0,0 0 0 0 0,0 0 0 0 0,0 0 0 0 0,0 0 0 0 0,0 0 0 0 0,0 0 0 0 0,0 0 1 0 0,0 0-1 0 0,0 0 0 0 0,0 0 0 0 0,0 0 0 0 0,0 0 0 0 0,0 0 0 0 0,0 0 0 0 0,0 0 0 0 0,0 0 0 0 0,0 0 0 0 0,-1 0 0 0 0,1 0 1 0 0,0 0-1 0 0,0 0 0 0 0,0 0 0 0 0,0 0 0 0 0,0 0 0 0 0,0 0 0 0 0,0 0 0 0 0,0 0 0 0 0,0 0 0 0 0,0 0 0 0 0,0 0 0 0 0,0 0 1 0 0,0 0-1 0 0,0 0 0 0 0,0 0 0 0 0,0 0 0 0 0,0 0 0 0 0,0 0 0 0 0,0 0 0 0 0,0 0 0 0 0,0 0 0 0 0,0 0 0 0 0,0 0 0 0 0,0 0 1 0 0,0 0-1 0 0,0 0 0 0 0,0 0 0 0 0,-1-21 446 0 0,2-4-96 0 0,0 13 73 0 0,-1 9-358 0 0,0 0 5 0 0,1 0 1 0 0,-1 1-12 0 0,0-1 1 0 0,0 1 10 0 0,0-3 39 0 0,0 0 5 0 0,0 3-70 0 0,-1-1-51 0 0,1 1 0 0 0,0 0 0 0 0,-1-1 0 0 0,1 1-1 0 0,0 2-1 0 0,0-3 69 0 0,0 1-67 0 0,0-1 0 0 0,1 1 0 0 0,-1-1 0 0 0,0 0 0 0 0,1 0 0 0 0,-1 1 0 0 0,0 0 0 0 0,0 0 0 0 0,-1 0 0 0 0,1 1 0 0 0,-1-1 0 0 0,1 0 0 0 0,-1 0 0 0 0,0 0 0 0 0,0-2 0 0 0,0 2 0 0 0,1 0-12 0 0,-1 0-36 0 0,1 0 36 0 0,0 0 1 0 0,0 0-31 0 0,0 0 31 0 0,0 0-2 0 0,-1 0-58 0 0,1 2-24 0 0,0 0 19 0 0,0 0 10 0 0,0 0-6 0 0,0 2-4 0 0,0 0 14 0 0,0-2 56 0 0,2 6-65 0 0,-1-3 71 0 0,0 0 0 0 0,0 1 0 0 0,0-1 0 0 0,-1 1 0 0 0,1-1 0 0 0,0 1 0 0 0,-1-1 0 0 0,1 0 0 0 0,1 11 150 0 0,-1-10-84 0 0,0-1-2 0 0,-1 1-11 0 0,1-1-42 0 0,-1 1-11 0 0,1 6 64 0 0,-1-7-64 0 0,0 3 0 0 0,0-4 0 0 0,-2 11 0 0 0,2-10 0 0 0,0 1 0 0 0,-1-1 0 0 0,1 1-14 0 0,-2 9-279 0 0,1-9 94 0 0,1 1 1 0 0,0-1-1 0 0,0 8 1 0 0,0-12 563 0 0,1 0-298 0 0,3-3 10 0 0,-4 3-74 0 0,0 0 0 0 0,0 0 0 0 0,0 0 0 0 0,0 0 0 0 0,0 0 0 0 0,0 0 0 0 0,0 0 1 0 0,1 0-1 0 0,-1 0 0 0 0,0 0 0 0 0,0 0 0 0 0,0-1 0 0 0,0 1 0 0 0,0 0 0 0 0,0 0 0 0 0,0 0 0 0 0,0 0 0 0 0,0 0 0 0 0,0 0 0 0 0,0 0 0 0 0,0 0 0 0 0,0-1 0 0 0,0 1 0 0 0,0 0 0 0 0,0 0 0 0 0,1-2 62 0 0,0-1 1 0 0,0-1 4 0 0,2-6 118 0 0,-3 6-125 0 0,1-1 52 0 0,-1 1-53 0 0,2-14 306 0 0,-1 14-320 0 0,-1 1-25 0 0,0-1 19 0 0,1 1-31 0 0,-1-2-14 0 0,-1-3 70 0 0,0 4-56 0 0,1 1 31 0 0,-1-2-30 0 0,1 4-13 0 0,1-5 12 0 0,-1 2 31 0 0,0 2-31 0 0,0-1-11 0 0,0 1-13 0 0,0 1-53 0 0,0 1-74 0 0,0 0 137 0 0,0 1 0 0 0,0-1 0 0 0,1 0 1 0 0,-1 0-1 0 0,0 0 0 0 0,0 0 0 0 0,0 0 0 0 0,0 0 0 0 0,0 0 0 0 0,0 0 0 0 0,0 1 0 0 0,0-1 0 0 0,0 0 0 0 0,0 0 0 0 0,0 0 0 0 0,0 0 1 0 0,0 0-1 0 0,0 0 0 0 0,0 0 0 0 0,1 0 0 0 0,-1 0-2 0 0,0 1 0 0 0,0-1 1 0 0,0 0-1 0 0,0 0 0 0 0,0 0 0 0 0,1 0 1 0 0,-1 1-1 0 0,0-1 0 0 0,0 0 0 0 0,0 0 1 0 0,0 0-1 0 0,0 0 0 0 0,0 1 0 0 0,2 5-88 0 0,-1 1 29 0 0,1 1 0 0 0,-2-4 64 0 0,1 1 0 0 0,-1-1 0 0 0,1 14 0 0 0,-1-15 0 0 0,0 1 0 0 0,0-1 0 0 0,1 0 0 0 0,-1 0 0 0 0,0 1 0 0 0,0-1 0 0 0,0 0 0 0 0,0 1-11 0 0,0-1-31 0 0,0 0 31 0 0,0 0 11 0 0,-1 0 0 0 0,1 0 0 0 0,0 0 0 0 0,0 0 0 0 0,0 0 0 0 0,0 0 0 0 0,1 0 0 0 0,-1 1-3 0 0,2 6 70 0 0,-2-6-67 0 0,0 0 0 0 0,1-1 0 0 0,-1 1 0 0 0,1 1-11 0 0,-1-4-51 0 0,0 0-50 0 0,1 5-143 0 0,-1-3 266 0 0,3 8 106 0 0,-2-4-53 0 0,0 0 0 0 0,-1-5-64 0 0,0 1 0 0 0,0-1 12 0 0,1-1 36 0 0,-1 1-24 0 0,0-1 24 0 0,0 2-25 0 0,1-1 30 0 0,-1-1 11 0 0,0 1 1 0 0,0-1-6 0 0,1 2-36 0 0,-1-2 19 0 0,1 1-20 0 0,0 1 31 0 0,-1-2 0 0 0,0 1-31 0 0,1 1 20 0 0,-1-1-31 0 0,0-1 0 0 0,0 0 31 0 0,0 0-20 0 0,0 0 95 0 0,0-1-64 0 0,0 2-31 0 0,0-1 20 0 0,-1 0-31 0 0,0 0-11 0 0,1 0 0 0 0,-1-1 11 0 0,1 0 31 0 0,-1 0-20 0 0,1 0 20 0 0,-1-1-31 0 0,0-1-11 0 0,0 1 0 0 0,0 0 0 0 0,0 0 0 0 0,0 0 0 0 0,-1-1 0 0 0,1 0 0 0 0,-1-1 0 0 0,1 1-2 0 0,-2-5-50 0 0,1 3 42 0 0,-1-4 10 0 0,1 3 0 0 0,0 0 0 0 0,-1-2 0 0 0,2 4-7 0 0,0 1-13 0 0,-1-1 0 0 0,0-3 0 0 0,1 1-15 0 0,1 5 16 0 0,-1-5-4 0 0,0 1 23 0 0,1 1 0 0 0,0 0 0 0 0,-1 0-11 0 0,1-1-31 0 0,0 0 20 0 0,-2-5-42 0 0,1 3 11 0 0,1 2 53 0 0,0-1-52 0 0,-1-6-35 0 0,1 8 45 0 0,-1 1 31 0 0,1-1 0 0 0,-1 1-31 0 0,1 0 23 0 0,-1 1 27 0 0,2 2 1 0 0,-1-2-16 0 0,-2-8-131 0 0,2 8 69 0 0,-1-1-126 0 0,1 2 99 0 0,-1-1-440 0 0,0 2 459 0 0,1-1-15 0 0,0 1 17 0 0,-2 3-33 0 0,0 0 1 0 0,-1 5-1 0 0,-1 3 11 0 0,2-8 97 0 0,1 0 0 0 0,-1-1 0 0 0,0 1 0 0 0,-2 3 0 0 0,1-3 11 0 0,-5 6 106 0 0,1 1-117 0 0,4-7-141 0 0,2-3 85 0 0,1 0 45 0 0,-1-1 22 0 0,0 1 31 0 0,1-2-19 0 0,0-2 147 0 0,1 1-149 0 0,-1 1 22 0 0,0-2-22 0 0,2-2 22 0 0,-1 1-33 0 0,0 0-10 0 0,3-8 64 0 0,-3 8-64 0 0,1 0 0 0 0,-1-1 0 0 0,1 1 0 0 0,-1 1 0 0 0,1-1 0 0 0,1-3 11 0 0,-2 7 48 0 0,-1-1 26 0 0,2-2-16 0 0,-2 3 102 0 0,1 0-475 0 0,1 3 213 0 0,-1 0 11 0 0,-1-2 54 0 0,0 0-17 0 0,0 2 20 0 0,0-1-35 0 0,-1 0-10 0 0,1 1-10 0 0,0-3 79 0 0,-1 3-74 0 0,0 2 72 0 0,0-2-30 0 0,0 0 0 0 0,-1 5 1 0 0,1-6-34 0 0,1 1-3 0 0,0 0 3 0 0,-1 0 5 0 0,1-2 49 0 0,0 4-125 0 0,0-1 51 0 0,0 0 85 0 0,0-4 0 0 0,2 4-67 0 0,-1 0 56 0 0,1-1-33 0 0,0 1 32 0 0,2 3 22 0 0,-4-7 106 0 0,1 1-63 0 0,1 2-33 0 0,-2-3 32 0 0,1 1 1 0 0,1 1-33 0 0,1 2 43 0 0,-3-4 55 0 0,1 1-61 0 0,1 1-32 0 0,-1-1 39 0 0,-1 0-4 0 0,2 1-38 0 0,-1-1 20 0 0,1 2-22 0 0,-2-2 22 0 0,2 1-22 0 0,-2-1 22 0 0,2 2-22 0 0,-2-3 108 0 0,1 1-37 0 0,2 1 7 0 0,-2-2 679 0 0,-1 0-711 0 0,2-3-2 0 0,-2 2-6 0 0,0-1-35 0 0,0 2 24 0 0,0-2-24 0 0,0 1 24 0 0,0-1-24 0 0,0 0 24 0 0,0-12 28 0 0,0 10-76 0 0,1 0 0 0 0,-1 0 0 0 0,0 1 0 0 0,0-1 0 0 0,0 1 0 0 0,0 0 11 0 0,0 0 31 0 0,-1-6 33 0 0,0 3 0 0 0,1 4-33 0 0,0 0-31 0 0,0-1-11 0 0,1-1 0 0 0,0 2-12 0 0,-1 0-36 0 0,1 0 25 0 0,-1 1-19 0 0,0-1 20 0 0,0-3-19 0 0,1-3-159 0 0,0 6 176 0 0,0-4-268 0 0,-1 5 220 0 0,0-2-333 0 0,0 2 314 0 0,0 0-1 0 0,0 0 28 0 0,1-1 42 0 0,-1 1-21 0 0,0-3 44 0 0,0 4-5 0 0,1-4-316 0 0,-1 4 240 0 0,0-1-60 0 0,1-2 128 0 0,0 0 12 0 0,-1 1-10 0 0,0 1-45 0 0,0 1-4 0 0,0-2 37 0 0,0 1-21 0 0,1-1 32 0 0,-1-1-83 0 0,0 2 88 0 0,0 1 1 0 0,0 0 0 0 0,0 0-1 0 0,0 0 1 0 0,0 0-1 0 0,0 0 1 0 0,0 0-1 0 0,0-1 1 0 0,0 1 0 0 0,0 0-1 0 0,0 0 1 0 0,0 0-1 0 0,0 0 1 0 0,0 0 0 0 0,0 0-1 0 0,0-1 1 0 0,0 1-1 0 0,0 0 1 0 0,0 0 0 0 0,0 0-1 0 0,0 0 0 0 0,0 0 1 0 0,0 0-1 0 0,0 0 0 0 0,0 0 0 0 0,0 0 0 0 0,0-1 0 0 0,0 1 0 0 0,0 0 1 0 0,0 0-1 0 0,0 0 0 0 0,0 0 0 0 0,0 0 0 0 0,0 0 0 0 0,0 0 1 0 0,0 0-1 0 0,0 0 0 0 0,0 0 0 0 0,0 0 0 0 0,0 0 0 0 0,0 0 0 0 0,0 0 1 0 0,0 0-1 0 0,0 0 0 0 0,0 0 0 0 0,0 0 0 0 0,0 0 0 0 0,0 0 1 0 0,0 0-1 0 0,0 0 0 0 0,0 0 0 0 0,0 0 0 0 0,0 0 0 0 0,0 0 1 0 0,0 0-1 0 0,0 0 0 0 0,-1 0 0 0 0,1 0 0 0 0,0 0 0 0 0,0 0 0 0 0,0 0 1 0 0,0 0-1 0 0,0 0 0 0 0,0 0 0 0 0,0 0 0 0 0,-1 1-370 0 0,-2 3-318 0 0,3-4 629 0 0,-3 6-265 0 0,2-4 277 0 0,-1 0 42 0 0,0 1-2 0 0,2-2-5 0 0,-2 3-15 0 0,-1 6-339 0 0,2-5 119 0 0,0 1 945 0 0,0 4-1572 0 0,1-9 923 0 0,0 1-33 0 0,-1 0-10 0 0,1 1-10 0 0,0-1-60 0 0,0-2-72 0 0,0 2-2858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3T11:44:26.265"/>
    </inkml:context>
    <inkml:brush xml:id="br0">
      <inkml:brushProperty name="width" value="0.1" units="cm"/>
      <inkml:brushProperty name="height" value="0.1" units="cm"/>
      <inkml:brushProperty name="color" value="#C0504D"/>
    </inkml:brush>
  </inkml:definitions>
  <inkml:trace contextRef="#ctx0" brushRef="#br0">169 13 455 0 0,'-1'-6'20365'0'0,"-6"2"-18897"0"0,4 3-1402 0 0,-10 0 411 0 0,11 2-424 0 0,-8 3-31 0 0,8-3 31 0 0,-1-1 0 0 0,-7 1-31 0 0,7-1 199 0 0,1 1-364 0 0,-8 0 111 0 0,8 0-40 0 0,0 0 4 0 0,-6 4 67 0 0,6-3 357 0 0,0-2-393 0 0,-8 4 34 0 0,8-3 55 0 0,0-1-97 0 0,-10 4 30 0 0,0 0 4 0 0,10-4-42 0 0,0 1 0 0 0,-7 3 31 0 0,7-3-31 0 0,0 0-128 0 0,-6 4 157 0 0,6-4-40 0 0,0 0-56 0 0,-6 4 98 0 0,5-2-31 0 0,-3 3 12 0 0,4-4 218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4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9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4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Similarly, accessing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current SGX persistent counters or TPMs currently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takes between 80 </a:t>
            </a:r>
            <a:r>
              <a:rPr lang="en-US" sz="1800" b="0" i="0" u="none" strike="noStrike" baseline="0" dirty="0" err="1">
                <a:latin typeface="LinLibertineT"/>
              </a:rPr>
              <a:t>ms</a:t>
            </a:r>
            <a:r>
              <a:rPr lang="en-US" sz="1800" b="0" i="0" u="none" strike="noStrike" baseline="0" dirty="0">
                <a:latin typeface="LinLibertineT"/>
              </a:rPr>
              <a:t> to 200 </a:t>
            </a:r>
            <a:r>
              <a:rPr lang="en-US" sz="1800" b="0" i="0" u="none" strike="noStrike" baseline="0" dirty="0" err="1">
                <a:latin typeface="LinLibertineT"/>
              </a:rPr>
              <a:t>ms</a:t>
            </a:r>
            <a:r>
              <a:rPr lang="en-US" sz="1800" b="0" i="0" u="none" strike="noStrike" baseline="0" dirty="0">
                <a:latin typeface="LinLibertineT"/>
              </a:rPr>
              <a:t> for TPMs and between 30 </a:t>
            </a:r>
            <a:r>
              <a:rPr lang="en-US" sz="1800" b="0" i="0" u="none" strike="noStrike" baseline="0" dirty="0" err="1">
                <a:latin typeface="LinLibertineT"/>
              </a:rPr>
              <a:t>ms</a:t>
            </a:r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to 187 </a:t>
            </a:r>
            <a:r>
              <a:rPr lang="en-US" sz="1800" b="0" i="0" u="none" strike="noStrike" baseline="0" dirty="0" err="1">
                <a:latin typeface="LinLibertineT"/>
              </a:rPr>
              <a:t>ms</a:t>
            </a:r>
            <a:r>
              <a:rPr lang="en-US" sz="1800" b="0" i="0" u="none" strike="noStrike" baseline="0" dirty="0">
                <a:latin typeface="LinLibertineT"/>
              </a:rPr>
              <a:t> for SGX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The system relies on CMAC for MAC, ED25519 for DS-based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signatures and SHA-256 for hashing.</a:t>
            </a:r>
          </a:p>
          <a:p>
            <a:pPr algn="l"/>
            <a:r>
              <a:rPr lang="en-US" sz="1800" b="0" i="0" u="none" strike="noStrike" baseline="0" dirty="0">
                <a:latin typeface="LinLibertineTB"/>
              </a:rPr>
              <a:t>SGX Enclaves. </a:t>
            </a:r>
            <a:r>
              <a:rPr lang="en-US" sz="1800" b="0" i="0" u="none" strike="noStrike" baseline="0" dirty="0">
                <a:latin typeface="LinLibertineT"/>
              </a:rPr>
              <a:t>We use </a:t>
            </a:r>
            <a:r>
              <a:rPr lang="en-US" sz="1800" b="0" i="0" u="none" strike="noStrike" baseline="0" dirty="0">
                <a:latin typeface="LinLibertineTI"/>
              </a:rPr>
              <a:t>Intel SGX for Linux</a:t>
            </a:r>
          </a:p>
          <a:p>
            <a:pPr algn="l"/>
            <a:endParaRPr lang="en-US" sz="1800" b="0" i="0" u="none" strike="noStrike" baseline="0" dirty="0">
              <a:latin typeface="LinLibertineTI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Oracle Cloud Infrastructure (OCI) and deploy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up to 97 replicas on VM.Standard.E3.Flex machines (16 cores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and 16 GiB RAM) with 10 GiB NICs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69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F=8, batch size 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6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6944"/>
            <a:ext cx="6813884" cy="13662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167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048"/>
            <a:ext cx="6400800" cy="9279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380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3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35EA-116F-4562-A6B7-76F35BD471F4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552"/>
            <a:ext cx="9144000" cy="95862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338470"/>
            <a:ext cx="7740650" cy="3074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33096"/>
            <a:ext cx="7467600" cy="448841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838200" y="1248833"/>
            <a:ext cx="7467600" cy="383116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Graphic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4C3B8-C72A-234F-801D-62CC4EFC1473}"/>
              </a:ext>
            </a:extLst>
          </p:cNvPr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cu white lrg.psd">
            <a:extLst>
              <a:ext uri="{FF2B5EF4-FFF2-40B4-BE49-F238E27FC236}">
                <a16:creationId xmlns:a16="http://schemas.microsoft.com/office/drawing/2014/main" id="{0424A742-A864-314F-80E6-E197D7DB7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40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33096"/>
            <a:ext cx="7467600" cy="448841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838200" y="1248833"/>
            <a:ext cx="7467600" cy="383116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Graphic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4C3B8-C72A-234F-801D-62CC4EFC1473}"/>
              </a:ext>
            </a:extLst>
          </p:cNvPr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cu white lrg.psd">
            <a:extLst>
              <a:ext uri="{FF2B5EF4-FFF2-40B4-BE49-F238E27FC236}">
                <a16:creationId xmlns:a16="http://schemas.microsoft.com/office/drawing/2014/main" id="{0424A742-A864-314F-80E6-E197D7DB7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40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7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1681081"/>
            <a:ext cx="7772400" cy="166381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5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849451"/>
            <a:ext cx="7772400" cy="7464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33">
                <a:solidFill>
                  <a:srgbClr val="2D637F"/>
                </a:solidFill>
              </a:defRPr>
            </a:lvl1pPr>
            <a:lvl2pPr marL="380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4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0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84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81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787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756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8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810043"/>
            <a:ext cx="7464425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748129"/>
            <a:ext cx="3717925" cy="2352913"/>
          </a:xfrm>
          <a:prstGeom prst="rect">
            <a:avLst/>
          </a:prstGeom>
        </p:spPr>
        <p:txBody>
          <a:bodyPr/>
          <a:lstStyle>
            <a:lvl1pPr>
              <a:defRPr sz="1833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167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1748130"/>
            <a:ext cx="3746500" cy="2352914"/>
          </a:xfrm>
          <a:prstGeom prst="rect">
            <a:avLst/>
          </a:prstGeom>
        </p:spPr>
        <p:txBody>
          <a:bodyPr/>
          <a:lstStyle>
            <a:lvl1pPr>
              <a:defRPr sz="1833">
                <a:solidFill>
                  <a:srgbClr val="2D637F"/>
                </a:solidFill>
              </a:defRPr>
            </a:lvl1pPr>
            <a:lvl2pPr>
              <a:defRPr sz="1667">
                <a:solidFill>
                  <a:srgbClr val="2D637F"/>
                </a:solidFill>
              </a:defRPr>
            </a:lvl2pPr>
            <a:lvl3pPr>
              <a:defRPr sz="1500">
                <a:solidFill>
                  <a:srgbClr val="2D637F"/>
                </a:solidFill>
              </a:defRPr>
            </a:lvl3pPr>
            <a:lvl4pPr>
              <a:defRPr sz="1333">
                <a:solidFill>
                  <a:srgbClr val="2D637F"/>
                </a:solidFill>
              </a:defRPr>
            </a:lvl4pPr>
            <a:lvl5pPr>
              <a:defRPr sz="1167">
                <a:solidFill>
                  <a:srgbClr val="2D637F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08157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298979"/>
            <a:ext cx="5486400" cy="2809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580439"/>
            <a:ext cx="5486400" cy="397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3" y="868329"/>
            <a:ext cx="3008313" cy="337490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868331"/>
            <a:ext cx="4537075" cy="3047504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500"/>
            </a:lvl3pPr>
            <a:lvl4pPr>
              <a:defRPr sz="1333"/>
            </a:lvl4pPr>
            <a:lvl5pPr>
              <a:defRPr sz="11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3" y="1276376"/>
            <a:ext cx="3008313" cy="263945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2" y="-130850"/>
            <a:ext cx="1370059" cy="4353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460503"/>
            <a:ext cx="8678863" cy="33324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89000"/>
            <a:ext cx="8677656" cy="5715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B185-A03C-4659-8147-7C326930D096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3095"/>
            <a:ext cx="9144000" cy="4488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0" y="1082148"/>
            <a:ext cx="8458200" cy="44846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714500"/>
            <a:ext cx="7467600" cy="3365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E314-98FC-B94B-8977-49FAA4E0471C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85209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963942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6" y="1206500"/>
            <a:ext cx="4050507" cy="406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513131"/>
            <a:ext cx="6554707" cy="50286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1" y="1206500"/>
            <a:ext cx="4358795" cy="4064000"/>
          </a:xfrm>
        </p:spPr>
        <p:txBody>
          <a:bodyPr numCol="1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105833"/>
            <a:ext cx="929024" cy="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71" y="4422721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38297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6733"/>
            <a:ext cx="8229600" cy="2105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274508" y="0"/>
            <a:ext cx="2869492" cy="1982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0" y="4665461"/>
            <a:ext cx="9170736" cy="1108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369050" y="5016078"/>
            <a:ext cx="1824009" cy="5404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F684CE-3690-4B72-8893-9558F2F90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8" descr="A picture containing text, room, gambling house&#10;&#10;Description automatically generated">
            <a:extLst>
              <a:ext uri="{FF2B5EF4-FFF2-40B4-BE49-F238E27FC236}">
                <a16:creationId xmlns:a16="http://schemas.microsoft.com/office/drawing/2014/main" id="{7A657A76-7D68-4A70-B4CE-14613DA638CB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2286000" y="4759496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</p:sldLayoutIdLst>
  <p:hf hdr="0" ftr="0" dt="0"/>
  <p:txStyles>
    <p:titleStyle>
      <a:lvl1pPr algn="l" defTabSz="380970" rtl="0" eaLnBrk="1" latinLnBrk="0" hangingPunct="1">
        <a:spcBef>
          <a:spcPct val="0"/>
        </a:spcBef>
        <a:buNone/>
        <a:defRPr sz="4167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285728" indent="-285728" algn="l" defTabSz="380970" rtl="0" eaLnBrk="1" latinLnBrk="0" hangingPunct="1">
        <a:spcBef>
          <a:spcPct val="20000"/>
        </a:spcBef>
        <a:buFont typeface="Arial"/>
        <a:buChar char="•"/>
        <a:defRPr sz="1833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619075" indent="-238105" algn="l" defTabSz="380970" rtl="0" eaLnBrk="1" latinLnBrk="0" hangingPunct="1">
        <a:spcBef>
          <a:spcPct val="20000"/>
        </a:spcBef>
        <a:buFont typeface="Arial"/>
        <a:buChar char="–"/>
        <a:defRPr sz="1667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952424" indent="-190484" algn="l" defTabSz="38097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333393" indent="-190484" algn="l" defTabSz="380970" rtl="0" eaLnBrk="1" latinLnBrk="0" hangingPunct="1">
        <a:spcBef>
          <a:spcPct val="20000"/>
        </a:spcBef>
        <a:buFont typeface="Arial"/>
        <a:buChar char="–"/>
        <a:defRPr sz="1333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1714362" indent="-190484" algn="l" defTabSz="380970" rtl="0" eaLnBrk="1" latinLnBrk="0" hangingPunct="1">
        <a:spcBef>
          <a:spcPct val="20000"/>
        </a:spcBef>
        <a:buFont typeface="Arial"/>
        <a:buChar char="»"/>
        <a:defRPr sz="1167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095332" indent="-190484" algn="l" defTabSz="380970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302" indent="-190484" algn="l" defTabSz="380970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272" indent="-190484" algn="l" defTabSz="380970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240" indent="-190484" algn="l" defTabSz="380970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380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34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16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customXml" Target="../ink/ink33.xml"/><Relationship Id="rId24" Type="http://schemas.openxmlformats.org/officeDocument/2006/relationships/image" Target="../media/image22.png"/><Relationship Id="rId5" Type="http://schemas.openxmlformats.org/officeDocument/2006/relationships/image" Target="../media/image24.pn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10" Type="http://schemas.openxmlformats.org/officeDocument/2006/relationships/image" Target="../media/image15.png"/><Relationship Id="rId19" Type="http://schemas.openxmlformats.org/officeDocument/2006/relationships/customXml" Target="../ink/ink37.xml"/><Relationship Id="rId4" Type="http://schemas.openxmlformats.org/officeDocument/2006/relationships/image" Target="../media/image13.png"/><Relationship Id="rId9" Type="http://schemas.openxmlformats.org/officeDocument/2006/relationships/customXml" Target="../ink/ink3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62.xml"/><Relationship Id="rId21" Type="http://schemas.openxmlformats.org/officeDocument/2006/relationships/customXml" Target="../ink/ink48.xml"/><Relationship Id="rId34" Type="http://schemas.openxmlformats.org/officeDocument/2006/relationships/customXml" Target="../ink/ink57.xml"/><Relationship Id="rId42" Type="http://schemas.openxmlformats.org/officeDocument/2006/relationships/customXml" Target="../ink/ink65.xml"/><Relationship Id="rId47" Type="http://schemas.openxmlformats.org/officeDocument/2006/relationships/customXml" Target="../ink/ink70.xml"/><Relationship Id="rId50" Type="http://schemas.openxmlformats.org/officeDocument/2006/relationships/image" Target="../media/image30.svg"/><Relationship Id="rId7" Type="http://schemas.openxmlformats.org/officeDocument/2006/relationships/customXml" Target="../ink/ink41.xml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9" Type="http://schemas.openxmlformats.org/officeDocument/2006/relationships/customXml" Target="../ink/ink52.xml"/><Relationship Id="rId11" Type="http://schemas.openxmlformats.org/officeDocument/2006/relationships/customXml" Target="../ink/ink43.xml"/><Relationship Id="rId24" Type="http://schemas.openxmlformats.org/officeDocument/2006/relationships/image" Target="../media/image22.png"/><Relationship Id="rId32" Type="http://schemas.openxmlformats.org/officeDocument/2006/relationships/customXml" Target="../ink/ink55.xml"/><Relationship Id="rId37" Type="http://schemas.openxmlformats.org/officeDocument/2006/relationships/customXml" Target="../ink/ink60.xml"/><Relationship Id="rId40" Type="http://schemas.openxmlformats.org/officeDocument/2006/relationships/customXml" Target="../ink/ink63.xml"/><Relationship Id="rId45" Type="http://schemas.openxmlformats.org/officeDocument/2006/relationships/customXml" Target="../ink/ink68.xml"/><Relationship Id="rId5" Type="http://schemas.openxmlformats.org/officeDocument/2006/relationships/image" Target="../media/image24.png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28.png"/><Relationship Id="rId36" Type="http://schemas.openxmlformats.org/officeDocument/2006/relationships/customXml" Target="../ink/ink59.xml"/><Relationship Id="rId49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customXml" Target="../ink/ink47.xml"/><Relationship Id="rId31" Type="http://schemas.openxmlformats.org/officeDocument/2006/relationships/customXml" Target="../ink/ink54.xml"/><Relationship Id="rId44" Type="http://schemas.openxmlformats.org/officeDocument/2006/relationships/customXml" Target="../ink/ink67.xml"/><Relationship Id="rId4" Type="http://schemas.openxmlformats.org/officeDocument/2006/relationships/image" Target="../media/image13.png"/><Relationship Id="rId9" Type="http://schemas.openxmlformats.org/officeDocument/2006/relationships/customXml" Target="../ink/ink4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51.xml"/><Relationship Id="rId30" Type="http://schemas.openxmlformats.org/officeDocument/2006/relationships/customXml" Target="../ink/ink53.xml"/><Relationship Id="rId35" Type="http://schemas.openxmlformats.org/officeDocument/2006/relationships/customXml" Target="../ink/ink58.xml"/><Relationship Id="rId43" Type="http://schemas.openxmlformats.org/officeDocument/2006/relationships/customXml" Target="../ink/ink66.xml"/><Relationship Id="rId48" Type="http://schemas.openxmlformats.org/officeDocument/2006/relationships/customXml" Target="../ink/ink71.xml"/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6.xml"/><Relationship Id="rId38" Type="http://schemas.openxmlformats.org/officeDocument/2006/relationships/customXml" Target="../ink/ink61.xml"/><Relationship Id="rId46" Type="http://schemas.openxmlformats.org/officeDocument/2006/relationships/customXml" Target="../ink/ink69.xml"/><Relationship Id="rId20" Type="http://schemas.openxmlformats.org/officeDocument/2006/relationships/image" Target="../media/image20.png"/><Relationship Id="rId41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94.xml"/><Relationship Id="rId21" Type="http://schemas.openxmlformats.org/officeDocument/2006/relationships/customXml" Target="../ink/ink79.xml"/><Relationship Id="rId34" Type="http://schemas.openxmlformats.org/officeDocument/2006/relationships/customXml" Target="../ink/ink89.xml"/><Relationship Id="rId42" Type="http://schemas.openxmlformats.org/officeDocument/2006/relationships/customXml" Target="../ink/ink97.xml"/><Relationship Id="rId47" Type="http://schemas.openxmlformats.org/officeDocument/2006/relationships/image" Target="../media/image29.png"/><Relationship Id="rId50" Type="http://schemas.openxmlformats.org/officeDocument/2006/relationships/customXml" Target="../ink/ink103.xml"/><Relationship Id="rId55" Type="http://schemas.openxmlformats.org/officeDocument/2006/relationships/customXml" Target="../ink/ink108.xml"/><Relationship Id="rId7" Type="http://schemas.openxmlformats.org/officeDocument/2006/relationships/customXml" Target="../ink/ink72.xml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9" Type="http://schemas.openxmlformats.org/officeDocument/2006/relationships/customXml" Target="../ink/ink84.xml"/><Relationship Id="rId11" Type="http://schemas.openxmlformats.org/officeDocument/2006/relationships/customXml" Target="../ink/ink74.xml"/><Relationship Id="rId24" Type="http://schemas.openxmlformats.org/officeDocument/2006/relationships/image" Target="../media/image22.png"/><Relationship Id="rId32" Type="http://schemas.openxmlformats.org/officeDocument/2006/relationships/customXml" Target="../ink/ink87.xml"/><Relationship Id="rId37" Type="http://schemas.openxmlformats.org/officeDocument/2006/relationships/customXml" Target="../ink/ink92.xml"/><Relationship Id="rId40" Type="http://schemas.openxmlformats.org/officeDocument/2006/relationships/customXml" Target="../ink/ink95.xml"/><Relationship Id="rId45" Type="http://schemas.openxmlformats.org/officeDocument/2006/relationships/customXml" Target="../ink/ink100.xml"/><Relationship Id="rId53" Type="http://schemas.openxmlformats.org/officeDocument/2006/relationships/customXml" Target="../ink/ink106.xml"/><Relationship Id="rId58" Type="http://schemas.openxmlformats.org/officeDocument/2006/relationships/customXml" Target="../ink/ink111.xml"/><Relationship Id="rId5" Type="http://schemas.openxmlformats.org/officeDocument/2006/relationships/image" Target="../media/image24.png"/><Relationship Id="rId19" Type="http://schemas.openxmlformats.org/officeDocument/2006/relationships/customXml" Target="../ink/ink78.xml"/><Relationship Id="rId4" Type="http://schemas.openxmlformats.org/officeDocument/2006/relationships/image" Target="../media/image13.png"/><Relationship Id="rId9" Type="http://schemas.openxmlformats.org/officeDocument/2006/relationships/customXml" Target="../ink/ink73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82.xml"/><Relationship Id="rId30" Type="http://schemas.openxmlformats.org/officeDocument/2006/relationships/customXml" Target="../ink/ink85.xml"/><Relationship Id="rId35" Type="http://schemas.openxmlformats.org/officeDocument/2006/relationships/customXml" Target="../ink/ink90.xml"/><Relationship Id="rId43" Type="http://schemas.openxmlformats.org/officeDocument/2006/relationships/customXml" Target="../ink/ink98.xml"/><Relationship Id="rId48" Type="http://schemas.openxmlformats.org/officeDocument/2006/relationships/image" Target="../media/image30.svg"/><Relationship Id="rId56" Type="http://schemas.openxmlformats.org/officeDocument/2006/relationships/customXml" Target="../ink/ink109.xml"/><Relationship Id="rId8" Type="http://schemas.openxmlformats.org/officeDocument/2006/relationships/image" Target="../media/image14.png"/><Relationship Id="rId51" Type="http://schemas.openxmlformats.org/officeDocument/2006/relationships/customXml" Target="../ink/ink104.xml"/><Relationship Id="rId3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33" Type="http://schemas.openxmlformats.org/officeDocument/2006/relationships/customXml" Target="../ink/ink88.xml"/><Relationship Id="rId38" Type="http://schemas.openxmlformats.org/officeDocument/2006/relationships/customXml" Target="../ink/ink93.xml"/><Relationship Id="rId46" Type="http://schemas.openxmlformats.org/officeDocument/2006/relationships/customXml" Target="../ink/ink101.xml"/><Relationship Id="rId20" Type="http://schemas.openxmlformats.org/officeDocument/2006/relationships/image" Target="../media/image20.png"/><Relationship Id="rId41" Type="http://schemas.openxmlformats.org/officeDocument/2006/relationships/customXml" Target="../ink/ink96.xml"/><Relationship Id="rId54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28" Type="http://schemas.openxmlformats.org/officeDocument/2006/relationships/customXml" Target="../ink/ink83.xml"/><Relationship Id="rId36" Type="http://schemas.openxmlformats.org/officeDocument/2006/relationships/customXml" Target="../ink/ink91.xml"/><Relationship Id="rId49" Type="http://schemas.openxmlformats.org/officeDocument/2006/relationships/customXml" Target="../ink/ink102.xml"/><Relationship Id="rId57" Type="http://schemas.openxmlformats.org/officeDocument/2006/relationships/customXml" Target="../ink/ink110.xml"/><Relationship Id="rId10" Type="http://schemas.openxmlformats.org/officeDocument/2006/relationships/image" Target="../media/image15.png"/><Relationship Id="rId31" Type="http://schemas.openxmlformats.org/officeDocument/2006/relationships/customXml" Target="../ink/ink86.xml"/><Relationship Id="rId44" Type="http://schemas.openxmlformats.org/officeDocument/2006/relationships/customXml" Target="../ink/ink99.xml"/><Relationship Id="rId52" Type="http://schemas.openxmlformats.org/officeDocument/2006/relationships/customXml" Target="../ink/ink10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7.png"/><Relationship Id="rId18" Type="http://schemas.openxmlformats.org/officeDocument/2006/relationships/customXml" Target="../ink/ink118.xml"/><Relationship Id="rId26" Type="http://schemas.openxmlformats.org/officeDocument/2006/relationships/image" Target="../media/image29.png"/><Relationship Id="rId3" Type="http://schemas.openxmlformats.org/officeDocument/2006/relationships/image" Target="../media/image8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11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customXml" Target="../ink/ink117.xml"/><Relationship Id="rId20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24" Type="http://schemas.openxmlformats.org/officeDocument/2006/relationships/customXml" Target="../ink/ink121.xml"/><Relationship Id="rId5" Type="http://schemas.openxmlformats.org/officeDocument/2006/relationships/customXml" Target="../ink/ink112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openxmlformats.org/officeDocument/2006/relationships/customXml" Target="../ink/ink114.xml"/><Relationship Id="rId19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customXml" Target="../ink/ink116.xml"/><Relationship Id="rId22" Type="http://schemas.openxmlformats.org/officeDocument/2006/relationships/customXml" Target="../ink/ink120.xml"/><Relationship Id="rId27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144.xml"/><Relationship Id="rId21" Type="http://schemas.openxmlformats.org/officeDocument/2006/relationships/customXml" Target="../ink/ink129.xml"/><Relationship Id="rId34" Type="http://schemas.openxmlformats.org/officeDocument/2006/relationships/customXml" Target="../ink/ink139.xml"/><Relationship Id="rId42" Type="http://schemas.openxmlformats.org/officeDocument/2006/relationships/customXml" Target="../ink/ink147.xml"/><Relationship Id="rId47" Type="http://schemas.openxmlformats.org/officeDocument/2006/relationships/image" Target="../media/image29.png"/><Relationship Id="rId50" Type="http://schemas.openxmlformats.org/officeDocument/2006/relationships/customXml" Target="../ink/ink153.xml"/><Relationship Id="rId55" Type="http://schemas.openxmlformats.org/officeDocument/2006/relationships/customXml" Target="../ink/ink158.xml"/><Relationship Id="rId7" Type="http://schemas.openxmlformats.org/officeDocument/2006/relationships/customXml" Target="../ink/ink122.xml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9" Type="http://schemas.openxmlformats.org/officeDocument/2006/relationships/customXml" Target="../ink/ink134.xml"/><Relationship Id="rId11" Type="http://schemas.openxmlformats.org/officeDocument/2006/relationships/customXml" Target="../ink/ink124.xml"/><Relationship Id="rId24" Type="http://schemas.openxmlformats.org/officeDocument/2006/relationships/image" Target="../media/image22.png"/><Relationship Id="rId32" Type="http://schemas.openxmlformats.org/officeDocument/2006/relationships/customXml" Target="../ink/ink137.xml"/><Relationship Id="rId37" Type="http://schemas.openxmlformats.org/officeDocument/2006/relationships/customXml" Target="../ink/ink142.xml"/><Relationship Id="rId40" Type="http://schemas.openxmlformats.org/officeDocument/2006/relationships/customXml" Target="../ink/ink145.xml"/><Relationship Id="rId45" Type="http://schemas.openxmlformats.org/officeDocument/2006/relationships/customXml" Target="../ink/ink150.xml"/><Relationship Id="rId53" Type="http://schemas.openxmlformats.org/officeDocument/2006/relationships/customXml" Target="../ink/ink156.xml"/><Relationship Id="rId58" Type="http://schemas.openxmlformats.org/officeDocument/2006/relationships/customXml" Target="../ink/ink161.xml"/><Relationship Id="rId5" Type="http://schemas.openxmlformats.org/officeDocument/2006/relationships/image" Target="../media/image24.png"/><Relationship Id="rId19" Type="http://schemas.openxmlformats.org/officeDocument/2006/relationships/customXml" Target="../ink/ink128.xml"/><Relationship Id="rId4" Type="http://schemas.openxmlformats.org/officeDocument/2006/relationships/image" Target="../media/image13.png"/><Relationship Id="rId9" Type="http://schemas.openxmlformats.org/officeDocument/2006/relationships/customXml" Target="../ink/ink123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32.xml"/><Relationship Id="rId30" Type="http://schemas.openxmlformats.org/officeDocument/2006/relationships/customXml" Target="../ink/ink135.xml"/><Relationship Id="rId35" Type="http://schemas.openxmlformats.org/officeDocument/2006/relationships/customXml" Target="../ink/ink140.xml"/><Relationship Id="rId43" Type="http://schemas.openxmlformats.org/officeDocument/2006/relationships/customXml" Target="../ink/ink148.xml"/><Relationship Id="rId48" Type="http://schemas.openxmlformats.org/officeDocument/2006/relationships/image" Target="../media/image30.svg"/><Relationship Id="rId56" Type="http://schemas.openxmlformats.org/officeDocument/2006/relationships/customXml" Target="../ink/ink159.xml"/><Relationship Id="rId8" Type="http://schemas.openxmlformats.org/officeDocument/2006/relationships/image" Target="../media/image14.png"/><Relationship Id="rId51" Type="http://schemas.openxmlformats.org/officeDocument/2006/relationships/customXml" Target="../ink/ink154.xml"/><Relationship Id="rId3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8.xml"/><Relationship Id="rId38" Type="http://schemas.openxmlformats.org/officeDocument/2006/relationships/customXml" Target="../ink/ink143.xml"/><Relationship Id="rId46" Type="http://schemas.openxmlformats.org/officeDocument/2006/relationships/customXml" Target="../ink/ink151.xml"/><Relationship Id="rId20" Type="http://schemas.openxmlformats.org/officeDocument/2006/relationships/image" Target="../media/image20.png"/><Relationship Id="rId41" Type="http://schemas.openxmlformats.org/officeDocument/2006/relationships/customXml" Target="../ink/ink146.xml"/><Relationship Id="rId54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customXml" Target="../ink/ink133.xml"/><Relationship Id="rId36" Type="http://schemas.openxmlformats.org/officeDocument/2006/relationships/customXml" Target="../ink/ink141.xml"/><Relationship Id="rId49" Type="http://schemas.openxmlformats.org/officeDocument/2006/relationships/customXml" Target="../ink/ink152.xml"/><Relationship Id="rId57" Type="http://schemas.openxmlformats.org/officeDocument/2006/relationships/customXml" Target="../ink/ink160.xml"/><Relationship Id="rId10" Type="http://schemas.openxmlformats.org/officeDocument/2006/relationships/image" Target="../media/image15.png"/><Relationship Id="rId31" Type="http://schemas.openxmlformats.org/officeDocument/2006/relationships/customXml" Target="../ink/ink136.xml"/><Relationship Id="rId44" Type="http://schemas.openxmlformats.org/officeDocument/2006/relationships/customXml" Target="../ink/ink149.xml"/><Relationship Id="rId52" Type="http://schemas.openxmlformats.org/officeDocument/2006/relationships/customXml" Target="../ink/ink15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5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184.xml"/><Relationship Id="rId21" Type="http://schemas.openxmlformats.org/officeDocument/2006/relationships/customXml" Target="../ink/ink169.xml"/><Relationship Id="rId34" Type="http://schemas.openxmlformats.org/officeDocument/2006/relationships/customXml" Target="../ink/ink179.xml"/><Relationship Id="rId42" Type="http://schemas.openxmlformats.org/officeDocument/2006/relationships/customXml" Target="../ink/ink187.xml"/><Relationship Id="rId47" Type="http://schemas.openxmlformats.org/officeDocument/2006/relationships/customXml" Target="../ink/ink192.xml"/><Relationship Id="rId50" Type="http://schemas.openxmlformats.org/officeDocument/2006/relationships/customXml" Target="../ink/ink195.xml"/><Relationship Id="rId55" Type="http://schemas.openxmlformats.org/officeDocument/2006/relationships/customXml" Target="../ink/ink200.xml"/><Relationship Id="rId7" Type="http://schemas.openxmlformats.org/officeDocument/2006/relationships/customXml" Target="../ink/ink162.xml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9" Type="http://schemas.openxmlformats.org/officeDocument/2006/relationships/customXml" Target="../ink/ink174.xml"/><Relationship Id="rId11" Type="http://schemas.openxmlformats.org/officeDocument/2006/relationships/customXml" Target="../ink/ink164.xml"/><Relationship Id="rId24" Type="http://schemas.openxmlformats.org/officeDocument/2006/relationships/image" Target="../media/image22.png"/><Relationship Id="rId32" Type="http://schemas.openxmlformats.org/officeDocument/2006/relationships/customXml" Target="../ink/ink177.xml"/><Relationship Id="rId37" Type="http://schemas.openxmlformats.org/officeDocument/2006/relationships/customXml" Target="../ink/ink182.xml"/><Relationship Id="rId40" Type="http://schemas.openxmlformats.org/officeDocument/2006/relationships/customXml" Target="../ink/ink185.xml"/><Relationship Id="rId45" Type="http://schemas.openxmlformats.org/officeDocument/2006/relationships/customXml" Target="../ink/ink190.xml"/><Relationship Id="rId53" Type="http://schemas.openxmlformats.org/officeDocument/2006/relationships/customXml" Target="../ink/ink198.xml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168.xml"/><Relationship Id="rId31" Type="http://schemas.openxmlformats.org/officeDocument/2006/relationships/customXml" Target="../ink/ink176.xml"/><Relationship Id="rId44" Type="http://schemas.openxmlformats.org/officeDocument/2006/relationships/customXml" Target="../ink/ink189.xml"/><Relationship Id="rId52" Type="http://schemas.openxmlformats.org/officeDocument/2006/relationships/customXml" Target="../ink/ink197.xml"/><Relationship Id="rId4" Type="http://schemas.openxmlformats.org/officeDocument/2006/relationships/image" Target="../media/image13.png"/><Relationship Id="rId9" Type="http://schemas.openxmlformats.org/officeDocument/2006/relationships/customXml" Target="../ink/ink163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72.xml"/><Relationship Id="rId30" Type="http://schemas.openxmlformats.org/officeDocument/2006/relationships/customXml" Target="../ink/ink175.xml"/><Relationship Id="rId35" Type="http://schemas.openxmlformats.org/officeDocument/2006/relationships/customXml" Target="../ink/ink180.xml"/><Relationship Id="rId43" Type="http://schemas.openxmlformats.org/officeDocument/2006/relationships/customXml" Target="../ink/ink188.xml"/><Relationship Id="rId48" Type="http://schemas.openxmlformats.org/officeDocument/2006/relationships/customXml" Target="../ink/ink193.xml"/><Relationship Id="rId56" Type="http://schemas.openxmlformats.org/officeDocument/2006/relationships/customXml" Target="../ink/ink201.xml"/><Relationship Id="rId8" Type="http://schemas.openxmlformats.org/officeDocument/2006/relationships/image" Target="../media/image14.png"/><Relationship Id="rId51" Type="http://schemas.openxmlformats.org/officeDocument/2006/relationships/customXml" Target="../ink/ink196.xml"/><Relationship Id="rId3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customXml" Target="../ink/ink167.xml"/><Relationship Id="rId25" Type="http://schemas.openxmlformats.org/officeDocument/2006/relationships/customXml" Target="../ink/ink171.xml"/><Relationship Id="rId33" Type="http://schemas.openxmlformats.org/officeDocument/2006/relationships/customXml" Target="../ink/ink178.xml"/><Relationship Id="rId38" Type="http://schemas.openxmlformats.org/officeDocument/2006/relationships/customXml" Target="../ink/ink183.xml"/><Relationship Id="rId46" Type="http://schemas.openxmlformats.org/officeDocument/2006/relationships/customXml" Target="../ink/ink191.xml"/><Relationship Id="rId20" Type="http://schemas.openxmlformats.org/officeDocument/2006/relationships/image" Target="../media/image20.png"/><Relationship Id="rId41" Type="http://schemas.openxmlformats.org/officeDocument/2006/relationships/customXml" Target="../ink/ink186.xml"/><Relationship Id="rId54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5" Type="http://schemas.openxmlformats.org/officeDocument/2006/relationships/customXml" Target="../ink/ink166.xml"/><Relationship Id="rId23" Type="http://schemas.openxmlformats.org/officeDocument/2006/relationships/customXml" Target="../ink/ink170.xml"/><Relationship Id="rId28" Type="http://schemas.openxmlformats.org/officeDocument/2006/relationships/customXml" Target="../ink/ink173.xml"/><Relationship Id="rId36" Type="http://schemas.openxmlformats.org/officeDocument/2006/relationships/customXml" Target="../ink/ink181.xml"/><Relationship Id="rId49" Type="http://schemas.openxmlformats.org/officeDocument/2006/relationships/customXml" Target="../ink/ink19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34" Type="http://schemas.openxmlformats.org/officeDocument/2006/relationships/customXml" Target="../ink/ink19.xml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customXml" Target="../ink/ink18.xml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24" Type="http://schemas.openxmlformats.org/officeDocument/2006/relationships/customXml" Target="../ink/ink10.xml"/><Relationship Id="rId32" Type="http://schemas.openxmlformats.org/officeDocument/2006/relationships/customXml" Target="../ink/ink17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3.xml"/><Relationship Id="rId10" Type="http://schemas.openxmlformats.org/officeDocument/2006/relationships/customXml" Target="../ink/ink3.xml"/><Relationship Id="rId19" Type="http://schemas.openxmlformats.org/officeDocument/2006/relationships/image" Target="../media/image20.png"/><Relationship Id="rId31" Type="http://schemas.openxmlformats.org/officeDocument/2006/relationships/customXml" Target="../ink/ink16.xml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customXml" Target="../ink/ink12.xml"/><Relationship Id="rId30" Type="http://schemas.openxmlformats.org/officeDocument/2006/relationships/customXml" Target="../ink/ink15.xml"/><Relationship Id="rId35" Type="http://schemas.openxmlformats.org/officeDocument/2006/relationships/customXml" Target="../ink/ink20.xml"/><Relationship Id="rId8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24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24.png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16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23.xml"/><Relationship Id="rId24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10" Type="http://schemas.openxmlformats.org/officeDocument/2006/relationships/image" Target="../media/image15.png"/><Relationship Id="rId19" Type="http://schemas.openxmlformats.org/officeDocument/2006/relationships/customXml" Target="../ink/ink27.xml"/><Relationship Id="rId4" Type="http://schemas.openxmlformats.org/officeDocument/2006/relationships/image" Target="../media/image25.svg"/><Relationship Id="rId9" Type="http://schemas.openxmlformats.org/officeDocument/2006/relationships/customXml" Target="../ink/ink2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921" y="2034703"/>
            <a:ext cx="8370957" cy="12067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28220"/>
                </a:solidFill>
              </a:rPr>
              <a:t>In Trusted Components,</a:t>
            </a:r>
            <a:br>
              <a:rPr lang="en-US" dirty="0">
                <a:solidFill>
                  <a:srgbClr val="C28220"/>
                </a:solidFill>
              </a:rPr>
            </a:br>
            <a:r>
              <a:rPr lang="en-US" dirty="0">
                <a:solidFill>
                  <a:srgbClr val="C28220"/>
                </a:solidFill>
              </a:rPr>
              <a:t>We (Mostly) Trust </a:t>
            </a:r>
            <a:br>
              <a:rPr lang="en-US" dirty="0">
                <a:solidFill>
                  <a:srgbClr val="C28220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800" b="0" i="0" u="none" strike="noStrike" baseline="0" dirty="0" err="1">
                <a:solidFill>
                  <a:schemeClr val="tx1"/>
                </a:solidFill>
                <a:latin typeface="LinLibertineT"/>
              </a:rPr>
              <a:t>Suyash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inLibertineT"/>
              </a:rPr>
              <a:t> Gupta, Sajjad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inLibertineT"/>
              </a:rPr>
              <a:t>Rahnama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inLibertineT"/>
              </a:rPr>
              <a:t>, Shubham Pandey, Natacha Crooks, Mohammad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inLibertineT"/>
              </a:rPr>
              <a:t>Sadoghi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8" descr="A picture containing text, room, gambling house&#10;&#10;Description automatically generated">
            <a:extLst>
              <a:ext uri="{FF2B5EF4-FFF2-40B4-BE49-F238E27FC236}">
                <a16:creationId xmlns:a16="http://schemas.microsoft.com/office/drawing/2014/main" id="{C71CB8FB-DCC9-4479-8C74-8D8C3B11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759496"/>
            <a:ext cx="1005840" cy="1005840"/>
          </a:xfrm>
          <a:prstGeom prst="rect">
            <a:avLst/>
          </a:prstGeom>
        </p:spPr>
      </p:pic>
      <p:pic>
        <p:nvPicPr>
          <p:cNvPr id="9" name="Picture 8" descr="A picture containing text, room, gambling house&#10;&#10;Description automatically generated">
            <a:extLst>
              <a:ext uri="{FF2B5EF4-FFF2-40B4-BE49-F238E27FC236}">
                <a16:creationId xmlns:a16="http://schemas.microsoft.com/office/drawing/2014/main" id="{1F8C3882-CCFF-4FFE-ABE2-BCDFEEB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0" y="79380"/>
            <a:ext cx="1206774" cy="1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AC9E-1EC0-FD3E-F33C-BC4CEAAE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Trusted Hardware Save the Day?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565EF-31B5-7FD9-DFAE-6B12D1F4114C}"/>
              </a:ext>
            </a:extLst>
          </p:cNvPr>
          <p:cNvGrpSpPr/>
          <p:nvPr/>
        </p:nvGrpSpPr>
        <p:grpSpPr>
          <a:xfrm>
            <a:off x="743694" y="1243189"/>
            <a:ext cx="3450718" cy="609591"/>
            <a:chOff x="3729306" y="2196658"/>
            <a:chExt cx="4101832" cy="1903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5A55F-B4C0-72AD-2333-0AD83F104498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Trusted Counters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288C518-8F78-68A0-74B0-E89BEB443B02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346955"/>
                <a:gd name="connsiteY0" fmla="*/ 101601 h 609591"/>
                <a:gd name="connsiteX1" fmla="*/ 101601 w 3346955"/>
                <a:gd name="connsiteY1" fmla="*/ 0 h 609591"/>
                <a:gd name="connsiteX2" fmla="*/ 531247 w 3346955"/>
                <a:gd name="connsiteY2" fmla="*/ 0 h 609591"/>
                <a:gd name="connsiteX3" fmla="*/ 992331 w 3346955"/>
                <a:gd name="connsiteY3" fmla="*/ 0 h 609591"/>
                <a:gd name="connsiteX4" fmla="*/ 1484852 w 3346955"/>
                <a:gd name="connsiteY4" fmla="*/ 0 h 609591"/>
                <a:gd name="connsiteX5" fmla="*/ 2071686 w 3346955"/>
                <a:gd name="connsiteY5" fmla="*/ 0 h 609591"/>
                <a:gd name="connsiteX6" fmla="*/ 2501332 w 3346955"/>
                <a:gd name="connsiteY6" fmla="*/ 0 h 609591"/>
                <a:gd name="connsiteX7" fmla="*/ 3245354 w 3346955"/>
                <a:gd name="connsiteY7" fmla="*/ 0 h 609591"/>
                <a:gd name="connsiteX8" fmla="*/ 3346955 w 3346955"/>
                <a:gd name="connsiteY8" fmla="*/ 101601 h 609591"/>
                <a:gd name="connsiteX9" fmla="*/ 3346955 w 3346955"/>
                <a:gd name="connsiteY9" fmla="*/ 507990 h 609591"/>
                <a:gd name="connsiteX10" fmla="*/ 3245354 w 3346955"/>
                <a:gd name="connsiteY10" fmla="*/ 609591 h 609591"/>
                <a:gd name="connsiteX11" fmla="*/ 2721395 w 3346955"/>
                <a:gd name="connsiteY11" fmla="*/ 609591 h 609591"/>
                <a:gd name="connsiteX12" fmla="*/ 2228874 w 3346955"/>
                <a:gd name="connsiteY12" fmla="*/ 609591 h 609591"/>
                <a:gd name="connsiteX13" fmla="*/ 1642040 w 3346955"/>
                <a:gd name="connsiteY13" fmla="*/ 609591 h 609591"/>
                <a:gd name="connsiteX14" fmla="*/ 1180956 w 3346955"/>
                <a:gd name="connsiteY14" fmla="*/ 609591 h 609591"/>
                <a:gd name="connsiteX15" fmla="*/ 594122 w 3346955"/>
                <a:gd name="connsiteY15" fmla="*/ 609591 h 609591"/>
                <a:gd name="connsiteX16" fmla="*/ 101601 w 3346955"/>
                <a:gd name="connsiteY16" fmla="*/ 609591 h 609591"/>
                <a:gd name="connsiteX17" fmla="*/ 0 w 3346955"/>
                <a:gd name="connsiteY17" fmla="*/ 507990 h 609591"/>
                <a:gd name="connsiteX18" fmla="*/ 0 w 3346955"/>
                <a:gd name="connsiteY18" fmla="*/ 101601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46955" h="609591" extrusionOk="0">
                  <a:moveTo>
                    <a:pt x="0" y="101601"/>
                  </a:moveTo>
                  <a:cubicBezTo>
                    <a:pt x="-8191" y="35712"/>
                    <a:pt x="56714" y="-3475"/>
                    <a:pt x="101601" y="0"/>
                  </a:cubicBezTo>
                  <a:cubicBezTo>
                    <a:pt x="258632" y="-50901"/>
                    <a:pt x="412291" y="14626"/>
                    <a:pt x="531247" y="0"/>
                  </a:cubicBezTo>
                  <a:cubicBezTo>
                    <a:pt x="650203" y="-14626"/>
                    <a:pt x="836698" y="12858"/>
                    <a:pt x="992331" y="0"/>
                  </a:cubicBezTo>
                  <a:cubicBezTo>
                    <a:pt x="1147964" y="-12858"/>
                    <a:pt x="1257287" y="50093"/>
                    <a:pt x="1484852" y="0"/>
                  </a:cubicBezTo>
                  <a:cubicBezTo>
                    <a:pt x="1712417" y="-50093"/>
                    <a:pt x="1868920" y="5844"/>
                    <a:pt x="2071686" y="0"/>
                  </a:cubicBezTo>
                  <a:cubicBezTo>
                    <a:pt x="2274452" y="-5844"/>
                    <a:pt x="2369939" y="30574"/>
                    <a:pt x="2501332" y="0"/>
                  </a:cubicBezTo>
                  <a:cubicBezTo>
                    <a:pt x="2632725" y="-30574"/>
                    <a:pt x="3023344" y="45013"/>
                    <a:pt x="3245354" y="0"/>
                  </a:cubicBezTo>
                  <a:cubicBezTo>
                    <a:pt x="3296168" y="-9814"/>
                    <a:pt x="3351858" y="37280"/>
                    <a:pt x="3346955" y="101601"/>
                  </a:cubicBezTo>
                  <a:cubicBezTo>
                    <a:pt x="3366342" y="285917"/>
                    <a:pt x="3306672" y="373105"/>
                    <a:pt x="3346955" y="507990"/>
                  </a:cubicBezTo>
                  <a:cubicBezTo>
                    <a:pt x="3339917" y="556738"/>
                    <a:pt x="3297897" y="609771"/>
                    <a:pt x="3245354" y="609591"/>
                  </a:cubicBezTo>
                  <a:cubicBezTo>
                    <a:pt x="3102542" y="633056"/>
                    <a:pt x="2896216" y="605670"/>
                    <a:pt x="2721395" y="609591"/>
                  </a:cubicBezTo>
                  <a:cubicBezTo>
                    <a:pt x="2546574" y="613512"/>
                    <a:pt x="2403395" y="591717"/>
                    <a:pt x="2228874" y="609591"/>
                  </a:cubicBezTo>
                  <a:cubicBezTo>
                    <a:pt x="2054353" y="627465"/>
                    <a:pt x="1852162" y="565931"/>
                    <a:pt x="1642040" y="609591"/>
                  </a:cubicBezTo>
                  <a:cubicBezTo>
                    <a:pt x="1431918" y="653251"/>
                    <a:pt x="1335750" y="566112"/>
                    <a:pt x="1180956" y="609591"/>
                  </a:cubicBezTo>
                  <a:cubicBezTo>
                    <a:pt x="1026162" y="653070"/>
                    <a:pt x="744155" y="570748"/>
                    <a:pt x="594122" y="609591"/>
                  </a:cubicBezTo>
                  <a:cubicBezTo>
                    <a:pt x="444089" y="648434"/>
                    <a:pt x="263421" y="592545"/>
                    <a:pt x="101601" y="609591"/>
                  </a:cubicBezTo>
                  <a:cubicBezTo>
                    <a:pt x="43156" y="615845"/>
                    <a:pt x="844" y="552769"/>
                    <a:pt x="0" y="507990"/>
                  </a:cubicBezTo>
                  <a:cubicBezTo>
                    <a:pt x="-2543" y="363312"/>
                    <a:pt x="19050" y="222930"/>
                    <a:pt x="0" y="101601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E52B55-5073-9E9B-198C-7BCBE2B9C1AD}"/>
              </a:ext>
            </a:extLst>
          </p:cNvPr>
          <p:cNvGrpSpPr/>
          <p:nvPr/>
        </p:nvGrpSpPr>
        <p:grpSpPr>
          <a:xfrm>
            <a:off x="4572000" y="1243189"/>
            <a:ext cx="3450718" cy="609591"/>
            <a:chOff x="3729306" y="2196658"/>
            <a:chExt cx="4101832" cy="19034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00C85A-70BE-A950-68B7-B65F02A17A09}"/>
                </a:ext>
              </a:extLst>
            </p:cNvPr>
            <p:cNvSpPr txBox="1"/>
            <p:nvPr/>
          </p:nvSpPr>
          <p:spPr>
            <a:xfrm>
              <a:off x="3852647" y="2395836"/>
              <a:ext cx="3978491" cy="1441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Trusted Logs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8712232-0434-EDFC-59FE-7BD08A387DF6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346955"/>
                <a:gd name="connsiteY0" fmla="*/ 101601 h 609591"/>
                <a:gd name="connsiteX1" fmla="*/ 101601 w 3346955"/>
                <a:gd name="connsiteY1" fmla="*/ 0 h 609591"/>
                <a:gd name="connsiteX2" fmla="*/ 531247 w 3346955"/>
                <a:gd name="connsiteY2" fmla="*/ 0 h 609591"/>
                <a:gd name="connsiteX3" fmla="*/ 992331 w 3346955"/>
                <a:gd name="connsiteY3" fmla="*/ 0 h 609591"/>
                <a:gd name="connsiteX4" fmla="*/ 1484852 w 3346955"/>
                <a:gd name="connsiteY4" fmla="*/ 0 h 609591"/>
                <a:gd name="connsiteX5" fmla="*/ 2071686 w 3346955"/>
                <a:gd name="connsiteY5" fmla="*/ 0 h 609591"/>
                <a:gd name="connsiteX6" fmla="*/ 2501332 w 3346955"/>
                <a:gd name="connsiteY6" fmla="*/ 0 h 609591"/>
                <a:gd name="connsiteX7" fmla="*/ 3245354 w 3346955"/>
                <a:gd name="connsiteY7" fmla="*/ 0 h 609591"/>
                <a:gd name="connsiteX8" fmla="*/ 3346955 w 3346955"/>
                <a:gd name="connsiteY8" fmla="*/ 101601 h 609591"/>
                <a:gd name="connsiteX9" fmla="*/ 3346955 w 3346955"/>
                <a:gd name="connsiteY9" fmla="*/ 507990 h 609591"/>
                <a:gd name="connsiteX10" fmla="*/ 3245354 w 3346955"/>
                <a:gd name="connsiteY10" fmla="*/ 609591 h 609591"/>
                <a:gd name="connsiteX11" fmla="*/ 2721395 w 3346955"/>
                <a:gd name="connsiteY11" fmla="*/ 609591 h 609591"/>
                <a:gd name="connsiteX12" fmla="*/ 2228874 w 3346955"/>
                <a:gd name="connsiteY12" fmla="*/ 609591 h 609591"/>
                <a:gd name="connsiteX13" fmla="*/ 1642040 w 3346955"/>
                <a:gd name="connsiteY13" fmla="*/ 609591 h 609591"/>
                <a:gd name="connsiteX14" fmla="*/ 1180956 w 3346955"/>
                <a:gd name="connsiteY14" fmla="*/ 609591 h 609591"/>
                <a:gd name="connsiteX15" fmla="*/ 594122 w 3346955"/>
                <a:gd name="connsiteY15" fmla="*/ 609591 h 609591"/>
                <a:gd name="connsiteX16" fmla="*/ 101601 w 3346955"/>
                <a:gd name="connsiteY16" fmla="*/ 609591 h 609591"/>
                <a:gd name="connsiteX17" fmla="*/ 0 w 3346955"/>
                <a:gd name="connsiteY17" fmla="*/ 507990 h 609591"/>
                <a:gd name="connsiteX18" fmla="*/ 0 w 3346955"/>
                <a:gd name="connsiteY18" fmla="*/ 101601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46955" h="609591" extrusionOk="0">
                  <a:moveTo>
                    <a:pt x="0" y="101601"/>
                  </a:moveTo>
                  <a:cubicBezTo>
                    <a:pt x="-8191" y="35712"/>
                    <a:pt x="56714" y="-3475"/>
                    <a:pt x="101601" y="0"/>
                  </a:cubicBezTo>
                  <a:cubicBezTo>
                    <a:pt x="258632" y="-50901"/>
                    <a:pt x="412291" y="14626"/>
                    <a:pt x="531247" y="0"/>
                  </a:cubicBezTo>
                  <a:cubicBezTo>
                    <a:pt x="650203" y="-14626"/>
                    <a:pt x="836698" y="12858"/>
                    <a:pt x="992331" y="0"/>
                  </a:cubicBezTo>
                  <a:cubicBezTo>
                    <a:pt x="1147964" y="-12858"/>
                    <a:pt x="1257287" y="50093"/>
                    <a:pt x="1484852" y="0"/>
                  </a:cubicBezTo>
                  <a:cubicBezTo>
                    <a:pt x="1712417" y="-50093"/>
                    <a:pt x="1868920" y="5844"/>
                    <a:pt x="2071686" y="0"/>
                  </a:cubicBezTo>
                  <a:cubicBezTo>
                    <a:pt x="2274452" y="-5844"/>
                    <a:pt x="2369939" y="30574"/>
                    <a:pt x="2501332" y="0"/>
                  </a:cubicBezTo>
                  <a:cubicBezTo>
                    <a:pt x="2632725" y="-30574"/>
                    <a:pt x="3023344" y="45013"/>
                    <a:pt x="3245354" y="0"/>
                  </a:cubicBezTo>
                  <a:cubicBezTo>
                    <a:pt x="3296168" y="-9814"/>
                    <a:pt x="3351858" y="37280"/>
                    <a:pt x="3346955" y="101601"/>
                  </a:cubicBezTo>
                  <a:cubicBezTo>
                    <a:pt x="3366342" y="285917"/>
                    <a:pt x="3306672" y="373105"/>
                    <a:pt x="3346955" y="507990"/>
                  </a:cubicBezTo>
                  <a:cubicBezTo>
                    <a:pt x="3339917" y="556738"/>
                    <a:pt x="3297897" y="609771"/>
                    <a:pt x="3245354" y="609591"/>
                  </a:cubicBezTo>
                  <a:cubicBezTo>
                    <a:pt x="3102542" y="633056"/>
                    <a:pt x="2896216" y="605670"/>
                    <a:pt x="2721395" y="609591"/>
                  </a:cubicBezTo>
                  <a:cubicBezTo>
                    <a:pt x="2546574" y="613512"/>
                    <a:pt x="2403395" y="591717"/>
                    <a:pt x="2228874" y="609591"/>
                  </a:cubicBezTo>
                  <a:cubicBezTo>
                    <a:pt x="2054353" y="627465"/>
                    <a:pt x="1852162" y="565931"/>
                    <a:pt x="1642040" y="609591"/>
                  </a:cubicBezTo>
                  <a:cubicBezTo>
                    <a:pt x="1431918" y="653251"/>
                    <a:pt x="1335750" y="566112"/>
                    <a:pt x="1180956" y="609591"/>
                  </a:cubicBezTo>
                  <a:cubicBezTo>
                    <a:pt x="1026162" y="653070"/>
                    <a:pt x="744155" y="570748"/>
                    <a:pt x="594122" y="609591"/>
                  </a:cubicBezTo>
                  <a:cubicBezTo>
                    <a:pt x="444089" y="648434"/>
                    <a:pt x="263421" y="592545"/>
                    <a:pt x="101601" y="609591"/>
                  </a:cubicBezTo>
                  <a:cubicBezTo>
                    <a:pt x="43156" y="615845"/>
                    <a:pt x="844" y="552769"/>
                    <a:pt x="0" y="507990"/>
                  </a:cubicBezTo>
                  <a:cubicBezTo>
                    <a:pt x="-2543" y="363312"/>
                    <a:pt x="19050" y="222930"/>
                    <a:pt x="0" y="101601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6179BD4-66C6-C133-4FF3-D89667A83A49}"/>
              </a:ext>
            </a:extLst>
          </p:cNvPr>
          <p:cNvSpPr txBox="1">
            <a:spLocks/>
          </p:cNvSpPr>
          <p:nvPr/>
        </p:nvSpPr>
        <p:spPr>
          <a:xfrm>
            <a:off x="271370" y="3311230"/>
            <a:ext cx="869066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A2M, </a:t>
            </a:r>
            <a:r>
              <a:rPr lang="en-US" i="1" dirty="0" err="1">
                <a:solidFill>
                  <a:schemeClr val="tx2"/>
                </a:solidFill>
                <a:latin typeface="Lucida Grande"/>
                <a:cs typeface="Times"/>
              </a:rPr>
              <a:t>TrInc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,  Min BFT</a:t>
            </a:r>
            <a:r>
              <a:rPr lang="en-US" i="1">
                <a:solidFill>
                  <a:schemeClr val="tx2"/>
                </a:solidFill>
                <a:latin typeface="Lucida Grande"/>
                <a:cs typeface="Times"/>
              </a:rPr>
              <a:t>, Mi ZZ, </a:t>
            </a:r>
            <a:r>
              <a:rPr lang="en-US" i="1" dirty="0" err="1">
                <a:solidFill>
                  <a:schemeClr val="tx2"/>
                </a:solidFill>
                <a:latin typeface="Lucida Grande"/>
                <a:cs typeface="Times"/>
              </a:rPr>
              <a:t>Hotstuff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-M,  </a:t>
            </a:r>
            <a:r>
              <a:rPr lang="en-US" i="1" dirty="0" err="1">
                <a:solidFill>
                  <a:schemeClr val="tx2"/>
                </a:solidFill>
                <a:latin typeface="Lucida Grande"/>
                <a:cs typeface="Times"/>
              </a:rPr>
              <a:t>Damysus</a:t>
            </a:r>
            <a:endParaRPr lang="en-US" i="1" dirty="0">
              <a:solidFill>
                <a:schemeClr val="tx2"/>
              </a:solidFill>
              <a:latin typeface="Lucida Grande"/>
              <a:cs typeface="Times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48F7E65-12CE-20CE-F4DD-C8C118167959}"/>
              </a:ext>
            </a:extLst>
          </p:cNvPr>
          <p:cNvSpPr txBox="1">
            <a:spLocks/>
          </p:cNvSpPr>
          <p:nvPr/>
        </p:nvSpPr>
        <p:spPr>
          <a:xfrm>
            <a:off x="807383" y="2152205"/>
            <a:ext cx="717526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Trusted component 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attest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order of each transaction. Replicas cannot equivocate. 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2F86754-7BDB-514A-5104-CE9C19AE3D34}"/>
              </a:ext>
            </a:extLst>
          </p:cNvPr>
          <p:cNvSpPr txBox="1">
            <a:spLocks/>
          </p:cNvSpPr>
          <p:nvPr/>
        </p:nvSpPr>
        <p:spPr>
          <a:xfrm>
            <a:off x="145577" y="4032635"/>
            <a:ext cx="8816454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Trust-BFT protocols =&gt; 2f+1 enough for safety</a:t>
            </a:r>
          </a:p>
        </p:txBody>
      </p:sp>
    </p:spTree>
    <p:extLst>
      <p:ext uri="{BB962C8B-B14F-4D97-AF65-F5344CB8AC3E}">
        <p14:creationId xmlns:p14="http://schemas.microsoft.com/office/powerpoint/2010/main" val="7491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779-B484-D877-B71C-E8059C45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9549D-33E5-9A85-7F16-946414889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4313" y="1320006"/>
            <a:ext cx="4079064" cy="307498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0042D3-2F7A-1239-B609-0D6421617886}"/>
              </a:ext>
            </a:extLst>
          </p:cNvPr>
          <p:cNvGrpSpPr/>
          <p:nvPr/>
        </p:nvGrpSpPr>
        <p:grpSpPr>
          <a:xfrm>
            <a:off x="2519094" y="1537657"/>
            <a:ext cx="4169501" cy="2497531"/>
            <a:chOff x="3729305" y="2196658"/>
            <a:chExt cx="4322876" cy="24975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A1EBEE8-DF75-40C3-E54D-C88F91259C23}"/>
                </a:ext>
              </a:extLst>
            </p:cNvPr>
            <p:cNvSpPr/>
            <p:nvPr/>
          </p:nvSpPr>
          <p:spPr>
            <a:xfrm>
              <a:off x="3729305" y="2196658"/>
              <a:ext cx="4322876" cy="2497531"/>
            </a:xfrm>
            <a:custGeom>
              <a:avLst/>
              <a:gdLst>
                <a:gd name="connsiteX0" fmla="*/ 0 w 4169501"/>
                <a:gd name="connsiteY0" fmla="*/ 416263 h 2497531"/>
                <a:gd name="connsiteX1" fmla="*/ 416263 w 4169501"/>
                <a:gd name="connsiteY1" fmla="*/ 0 h 2497531"/>
                <a:gd name="connsiteX2" fmla="*/ 972426 w 4169501"/>
                <a:gd name="connsiteY2" fmla="*/ 0 h 2497531"/>
                <a:gd name="connsiteX3" fmla="*/ 1528588 w 4169501"/>
                <a:gd name="connsiteY3" fmla="*/ 0 h 2497531"/>
                <a:gd name="connsiteX4" fmla="*/ 2084751 w 4169501"/>
                <a:gd name="connsiteY4" fmla="*/ 0 h 2497531"/>
                <a:gd name="connsiteX5" fmla="*/ 2707653 w 4169501"/>
                <a:gd name="connsiteY5" fmla="*/ 0 h 2497531"/>
                <a:gd name="connsiteX6" fmla="*/ 3197075 w 4169501"/>
                <a:gd name="connsiteY6" fmla="*/ 0 h 2497531"/>
                <a:gd name="connsiteX7" fmla="*/ 3753238 w 4169501"/>
                <a:gd name="connsiteY7" fmla="*/ 0 h 2497531"/>
                <a:gd name="connsiteX8" fmla="*/ 4169501 w 4169501"/>
                <a:gd name="connsiteY8" fmla="*/ 416263 h 2497531"/>
                <a:gd name="connsiteX9" fmla="*/ 4169501 w 4169501"/>
                <a:gd name="connsiteY9" fmla="*/ 921315 h 2497531"/>
                <a:gd name="connsiteX10" fmla="*/ 4169501 w 4169501"/>
                <a:gd name="connsiteY10" fmla="*/ 1476316 h 2497531"/>
                <a:gd name="connsiteX11" fmla="*/ 4169501 w 4169501"/>
                <a:gd name="connsiteY11" fmla="*/ 2081268 h 2497531"/>
                <a:gd name="connsiteX12" fmla="*/ 3753238 w 4169501"/>
                <a:gd name="connsiteY12" fmla="*/ 2497531 h 2497531"/>
                <a:gd name="connsiteX13" fmla="*/ 3197076 w 4169501"/>
                <a:gd name="connsiteY13" fmla="*/ 2497531 h 2497531"/>
                <a:gd name="connsiteX14" fmla="*/ 2574174 w 4169501"/>
                <a:gd name="connsiteY14" fmla="*/ 2497531 h 2497531"/>
                <a:gd name="connsiteX15" fmla="*/ 2118120 w 4169501"/>
                <a:gd name="connsiteY15" fmla="*/ 2497531 h 2497531"/>
                <a:gd name="connsiteX16" fmla="*/ 1495218 w 4169501"/>
                <a:gd name="connsiteY16" fmla="*/ 2497531 h 2497531"/>
                <a:gd name="connsiteX17" fmla="*/ 416263 w 4169501"/>
                <a:gd name="connsiteY17" fmla="*/ 2497531 h 2497531"/>
                <a:gd name="connsiteX18" fmla="*/ 0 w 4169501"/>
                <a:gd name="connsiteY18" fmla="*/ 2081268 h 2497531"/>
                <a:gd name="connsiteX19" fmla="*/ 0 w 4169501"/>
                <a:gd name="connsiteY19" fmla="*/ 1526266 h 2497531"/>
                <a:gd name="connsiteX20" fmla="*/ 0 w 4169501"/>
                <a:gd name="connsiteY20" fmla="*/ 1004565 h 2497531"/>
                <a:gd name="connsiteX21" fmla="*/ 0 w 4169501"/>
                <a:gd name="connsiteY21" fmla="*/ 416263 h 249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69501" h="2497531" fill="none" extrusionOk="0">
                  <a:moveTo>
                    <a:pt x="0" y="416263"/>
                  </a:moveTo>
                  <a:cubicBezTo>
                    <a:pt x="52423" y="168367"/>
                    <a:pt x="203991" y="-34089"/>
                    <a:pt x="416263" y="0"/>
                  </a:cubicBezTo>
                  <a:cubicBezTo>
                    <a:pt x="631515" y="-34087"/>
                    <a:pt x="743787" y="50516"/>
                    <a:pt x="972426" y="0"/>
                  </a:cubicBezTo>
                  <a:cubicBezTo>
                    <a:pt x="1201065" y="-50516"/>
                    <a:pt x="1352863" y="26621"/>
                    <a:pt x="1528588" y="0"/>
                  </a:cubicBezTo>
                  <a:cubicBezTo>
                    <a:pt x="1704313" y="-26621"/>
                    <a:pt x="1866188" y="12708"/>
                    <a:pt x="2084751" y="0"/>
                  </a:cubicBezTo>
                  <a:cubicBezTo>
                    <a:pt x="2303314" y="-12708"/>
                    <a:pt x="2543228" y="14158"/>
                    <a:pt x="2707653" y="0"/>
                  </a:cubicBezTo>
                  <a:cubicBezTo>
                    <a:pt x="2872078" y="-14158"/>
                    <a:pt x="2975242" y="11735"/>
                    <a:pt x="3197075" y="0"/>
                  </a:cubicBezTo>
                  <a:cubicBezTo>
                    <a:pt x="3418908" y="-11735"/>
                    <a:pt x="3619242" y="21470"/>
                    <a:pt x="3753238" y="0"/>
                  </a:cubicBezTo>
                  <a:cubicBezTo>
                    <a:pt x="3957096" y="54339"/>
                    <a:pt x="4166647" y="236344"/>
                    <a:pt x="4169501" y="416263"/>
                  </a:cubicBezTo>
                  <a:cubicBezTo>
                    <a:pt x="4221504" y="599399"/>
                    <a:pt x="4128107" y="748285"/>
                    <a:pt x="4169501" y="921315"/>
                  </a:cubicBezTo>
                  <a:cubicBezTo>
                    <a:pt x="4210895" y="1094345"/>
                    <a:pt x="4116639" y="1343737"/>
                    <a:pt x="4169501" y="1476316"/>
                  </a:cubicBezTo>
                  <a:cubicBezTo>
                    <a:pt x="4222363" y="1608895"/>
                    <a:pt x="4132462" y="1909329"/>
                    <a:pt x="4169501" y="2081268"/>
                  </a:cubicBezTo>
                  <a:cubicBezTo>
                    <a:pt x="4186346" y="2325728"/>
                    <a:pt x="4025508" y="2495126"/>
                    <a:pt x="3753238" y="2497531"/>
                  </a:cubicBezTo>
                  <a:cubicBezTo>
                    <a:pt x="3532034" y="2538792"/>
                    <a:pt x="3439007" y="2450438"/>
                    <a:pt x="3197076" y="2497531"/>
                  </a:cubicBezTo>
                  <a:cubicBezTo>
                    <a:pt x="2955145" y="2544624"/>
                    <a:pt x="2754963" y="2486354"/>
                    <a:pt x="2574174" y="2497531"/>
                  </a:cubicBezTo>
                  <a:cubicBezTo>
                    <a:pt x="2393385" y="2508708"/>
                    <a:pt x="2230792" y="2468425"/>
                    <a:pt x="2118120" y="2497531"/>
                  </a:cubicBezTo>
                  <a:cubicBezTo>
                    <a:pt x="2005448" y="2526637"/>
                    <a:pt x="1757765" y="2440174"/>
                    <a:pt x="1495218" y="2497531"/>
                  </a:cubicBezTo>
                  <a:cubicBezTo>
                    <a:pt x="1232671" y="2554888"/>
                    <a:pt x="745023" y="2393410"/>
                    <a:pt x="416263" y="2497531"/>
                  </a:cubicBezTo>
                  <a:cubicBezTo>
                    <a:pt x="163841" y="2494788"/>
                    <a:pt x="-11906" y="2321111"/>
                    <a:pt x="0" y="2081268"/>
                  </a:cubicBezTo>
                  <a:cubicBezTo>
                    <a:pt x="-36676" y="1903904"/>
                    <a:pt x="23210" y="1677837"/>
                    <a:pt x="0" y="1526266"/>
                  </a:cubicBezTo>
                  <a:cubicBezTo>
                    <a:pt x="-23210" y="1374695"/>
                    <a:pt x="14213" y="1181360"/>
                    <a:pt x="0" y="1004565"/>
                  </a:cubicBezTo>
                  <a:cubicBezTo>
                    <a:pt x="-14213" y="827770"/>
                    <a:pt x="68988" y="691839"/>
                    <a:pt x="0" y="416263"/>
                  </a:cubicBezTo>
                  <a:close/>
                </a:path>
                <a:path w="4169501" h="2497531" stroke="0" extrusionOk="0">
                  <a:moveTo>
                    <a:pt x="0" y="416263"/>
                  </a:moveTo>
                  <a:cubicBezTo>
                    <a:pt x="-39189" y="139597"/>
                    <a:pt x="250165" y="-19751"/>
                    <a:pt x="416263" y="0"/>
                  </a:cubicBezTo>
                  <a:cubicBezTo>
                    <a:pt x="541631" y="-11171"/>
                    <a:pt x="680436" y="27373"/>
                    <a:pt x="872316" y="0"/>
                  </a:cubicBezTo>
                  <a:cubicBezTo>
                    <a:pt x="1064196" y="-27373"/>
                    <a:pt x="1216799" y="5896"/>
                    <a:pt x="1361739" y="0"/>
                  </a:cubicBezTo>
                  <a:cubicBezTo>
                    <a:pt x="1506679" y="-5896"/>
                    <a:pt x="1740465" y="5512"/>
                    <a:pt x="1884532" y="0"/>
                  </a:cubicBezTo>
                  <a:cubicBezTo>
                    <a:pt x="2028599" y="-5512"/>
                    <a:pt x="2280852" y="50718"/>
                    <a:pt x="2507434" y="0"/>
                  </a:cubicBezTo>
                  <a:cubicBezTo>
                    <a:pt x="2734016" y="-50718"/>
                    <a:pt x="2746526" y="36029"/>
                    <a:pt x="2963487" y="0"/>
                  </a:cubicBezTo>
                  <a:cubicBezTo>
                    <a:pt x="3180448" y="-36029"/>
                    <a:pt x="3399328" y="42914"/>
                    <a:pt x="3753238" y="0"/>
                  </a:cubicBezTo>
                  <a:cubicBezTo>
                    <a:pt x="3969548" y="-25163"/>
                    <a:pt x="4188774" y="154101"/>
                    <a:pt x="4169501" y="416263"/>
                  </a:cubicBezTo>
                  <a:cubicBezTo>
                    <a:pt x="4218636" y="540446"/>
                    <a:pt x="4122469" y="693994"/>
                    <a:pt x="4169501" y="954615"/>
                  </a:cubicBezTo>
                  <a:cubicBezTo>
                    <a:pt x="4216533" y="1215236"/>
                    <a:pt x="4128094" y="1294035"/>
                    <a:pt x="4169501" y="1476316"/>
                  </a:cubicBezTo>
                  <a:cubicBezTo>
                    <a:pt x="4210908" y="1658597"/>
                    <a:pt x="4115288" y="1790130"/>
                    <a:pt x="4169501" y="2081268"/>
                  </a:cubicBezTo>
                  <a:cubicBezTo>
                    <a:pt x="4162318" y="2333726"/>
                    <a:pt x="4022550" y="2470309"/>
                    <a:pt x="3753238" y="2497531"/>
                  </a:cubicBezTo>
                  <a:cubicBezTo>
                    <a:pt x="3546637" y="2507162"/>
                    <a:pt x="3505828" y="2478346"/>
                    <a:pt x="3263815" y="2497531"/>
                  </a:cubicBezTo>
                  <a:cubicBezTo>
                    <a:pt x="3021802" y="2516716"/>
                    <a:pt x="2960179" y="2480237"/>
                    <a:pt x="2774392" y="2497531"/>
                  </a:cubicBezTo>
                  <a:cubicBezTo>
                    <a:pt x="2588605" y="2514825"/>
                    <a:pt x="2436922" y="2426093"/>
                    <a:pt x="2151490" y="2497531"/>
                  </a:cubicBezTo>
                  <a:cubicBezTo>
                    <a:pt x="1866058" y="2568969"/>
                    <a:pt x="1691991" y="2465094"/>
                    <a:pt x="1528588" y="2497531"/>
                  </a:cubicBezTo>
                  <a:cubicBezTo>
                    <a:pt x="1365185" y="2529968"/>
                    <a:pt x="1127028" y="2487074"/>
                    <a:pt x="905686" y="2497531"/>
                  </a:cubicBezTo>
                  <a:cubicBezTo>
                    <a:pt x="684344" y="2507988"/>
                    <a:pt x="585717" y="2451364"/>
                    <a:pt x="416263" y="2497531"/>
                  </a:cubicBezTo>
                  <a:cubicBezTo>
                    <a:pt x="196165" y="2488187"/>
                    <a:pt x="18242" y="2297878"/>
                    <a:pt x="0" y="2081268"/>
                  </a:cubicBezTo>
                  <a:cubicBezTo>
                    <a:pt x="-10382" y="1907522"/>
                    <a:pt x="36040" y="1636040"/>
                    <a:pt x="0" y="1509616"/>
                  </a:cubicBezTo>
                  <a:cubicBezTo>
                    <a:pt x="-36040" y="1383192"/>
                    <a:pt x="18474" y="1237535"/>
                    <a:pt x="0" y="987915"/>
                  </a:cubicBezTo>
                  <a:cubicBezTo>
                    <a:pt x="-18474" y="738295"/>
                    <a:pt x="68032" y="610719"/>
                    <a:pt x="0" y="416263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ACB99E-026C-8ADE-8F84-FD2D9BAE6AA5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Lucida Grande"/>
                  <a:cs typeface="Times"/>
                </a:rPr>
                <a:t>Identify three limitations with existing Trust-BFT protocols. </a:t>
              </a:r>
            </a:p>
            <a:p>
              <a:pPr marL="0" indent="0" algn="ctr">
                <a:buNone/>
              </a:pP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Lucida Grande"/>
                  <a:cs typeface="Times"/>
                </a:rPr>
                <a:t>Worse performance!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26442F-228F-3B65-8A61-578A5CD43CBC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29E0FB-C258-7D8B-9F3A-82475F82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10" name="Picture 9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217ED372-5367-F84A-2E26-3501F6067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2B7A908-8C9C-6ACD-D1BE-281907F9CC5E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A73D332-7EE9-2E61-2067-738AFDE8672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A8E16-51CA-C2E2-88D4-1AA3173E2F62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DF48452C-6326-E0D8-F6C2-BD974C72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896062"/>
            <a:ext cx="988904" cy="99899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2F88AE4B-5051-03E5-A5E5-930C8188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5D7227E3-5073-4F6D-3F27-F5E8E842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32" name="Graphic 31" descr="Crown outline">
            <a:extLst>
              <a:ext uri="{FF2B5EF4-FFF2-40B4-BE49-F238E27FC236}">
                <a16:creationId xmlns:a16="http://schemas.microsoft.com/office/drawing/2014/main" id="{3703EACB-6911-DD61-79AD-6991E80C7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62E79FE-F136-B769-40B6-247D8D4E9699}"/>
              </a:ext>
            </a:extLst>
          </p:cNvPr>
          <p:cNvGrpSpPr/>
          <p:nvPr/>
        </p:nvGrpSpPr>
        <p:grpSpPr>
          <a:xfrm rot="16200000">
            <a:off x="1242457" y="2411457"/>
            <a:ext cx="3978491" cy="859625"/>
            <a:chOff x="3852647" y="2196658"/>
            <a:chExt cx="3978491" cy="8596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C709C7-F938-E7DC-9D24-9033ECDBAFC0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Non – Equivocation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5DF7BA0E-289C-BCAA-2F97-DA266D9DB747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0CD417C6-444D-51F0-C1B9-1E53C68B55A0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E74EFF-9313-6313-2FD9-8AAE8A6C023B}"/>
              </a:ext>
            </a:extLst>
          </p:cNvPr>
          <p:cNvGrpSpPr/>
          <p:nvPr/>
        </p:nvGrpSpPr>
        <p:grpSpPr>
          <a:xfrm rot="16200000">
            <a:off x="2839284" y="2433343"/>
            <a:ext cx="3978491" cy="859625"/>
            <a:chOff x="3852647" y="2196658"/>
            <a:chExt cx="3978491" cy="85962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2A3A315-C04D-84BE-F5E8-2D3085F4AB7A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Persistence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AE051CD-A103-0D9D-6666-7283985B8A67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319FC0-E093-5C33-3E03-A9DA91498562}"/>
              </a:ext>
            </a:extLst>
          </p:cNvPr>
          <p:cNvGrpSpPr/>
          <p:nvPr/>
        </p:nvGrpSpPr>
        <p:grpSpPr>
          <a:xfrm rot="16200000">
            <a:off x="4512903" y="2433343"/>
            <a:ext cx="3978491" cy="859625"/>
            <a:chOff x="3852647" y="2196658"/>
            <a:chExt cx="3978491" cy="8596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8D0A88-E49A-7584-E3D7-86D67FEED41C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Execution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3E0DC5E8-D833-AE93-6D68-526C51BEE062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9D4ACFD-85C5-A3C8-040F-6FF32071FBAD}"/>
              </a:ext>
            </a:extLst>
          </p:cNvPr>
          <p:cNvCxnSpPr>
            <a:cxnSpLocks/>
          </p:cNvCxnSpPr>
          <p:nvPr/>
        </p:nvCxnSpPr>
        <p:spPr>
          <a:xfrm>
            <a:off x="7434920" y="2861938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2928BE-2557-3835-86D8-A2E79B89FE8F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A3BB251-5DAB-0FD0-1619-8BD2CD0C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80" name="Picture 79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04CB4373-6EF6-CDDF-4BA6-005217DA3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B676032-FA8C-DA25-3A74-5BBA861A07A7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5A4E8BD-338D-695A-6461-D7E632B0FE1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21042B68-1AFE-4DA8-8AC6-F8231B7C73C8}"/>
              </a:ext>
            </a:extLst>
          </p:cNvPr>
          <p:cNvSpPr/>
          <p:nvPr/>
        </p:nvSpPr>
        <p:spPr>
          <a:xfrm>
            <a:off x="7439875" y="1763700"/>
            <a:ext cx="1321724" cy="6693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 = banana!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89CD0-456F-AFAD-739F-1E7AC067D277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1A51F-1583-EDCB-2DEC-20CE065013F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DFA648-B031-7389-4628-96D8ABD5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52"/>
            <a:ext cx="9144000" cy="958628"/>
          </a:xfrm>
        </p:spPr>
        <p:txBody>
          <a:bodyPr/>
          <a:lstStyle/>
          <a:p>
            <a:r>
              <a:rPr lang="en-US" dirty="0"/>
              <a:t>1) Limited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95491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899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09283CC-63F1-8676-EEC8-EC788071751F}"/>
              </a:ext>
            </a:extLst>
          </p:cNvPr>
          <p:cNvGrpSpPr/>
          <p:nvPr/>
        </p:nvGrpSpPr>
        <p:grpSpPr>
          <a:xfrm rot="16200000">
            <a:off x="1242457" y="2411457"/>
            <a:ext cx="3978491" cy="859625"/>
            <a:chOff x="3852647" y="2196658"/>
            <a:chExt cx="3978491" cy="8596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F6D09-96A3-4247-E5B1-5D1F6CDCA41A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F+ 1 replicas vote </a:t>
              </a:r>
              <a:r>
                <a:rPr lang="en-US" sz="2400" i="1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prepare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188E72-3E12-7D73-7106-9B93C9D3228F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75B213-89A1-246C-9FC6-4C39A3763F27}"/>
              </a:ext>
            </a:extLst>
          </p:cNvPr>
          <p:cNvGrpSpPr/>
          <p:nvPr/>
        </p:nvGrpSpPr>
        <p:grpSpPr>
          <a:xfrm rot="16200000">
            <a:off x="2839284" y="2433343"/>
            <a:ext cx="3978491" cy="859625"/>
            <a:chOff x="3852647" y="2196658"/>
            <a:chExt cx="3978491" cy="859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70C1C0-4D8B-72BA-5CD8-833D3C4D1F23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F+1 replicas vote </a:t>
              </a:r>
              <a:r>
                <a:rPr lang="en-US" sz="2400" i="1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commit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A5EAEE-D7B2-EC2D-2ABE-DB426589CBA6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FE133F-2249-858F-6DFF-BADE3FE1A3A9}"/>
              </a:ext>
            </a:extLst>
          </p:cNvPr>
          <p:cNvGrpSpPr/>
          <p:nvPr/>
        </p:nvGrpSpPr>
        <p:grpSpPr>
          <a:xfrm rot="16200000">
            <a:off x="4512903" y="2433343"/>
            <a:ext cx="3978491" cy="859625"/>
            <a:chOff x="3852647" y="2196658"/>
            <a:chExt cx="3978491" cy="85962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85EBC7-E66E-8FD9-42D4-E503F35660CF}"/>
                </a:ext>
              </a:extLst>
            </p:cNvPr>
            <p:cNvSpPr txBox="1"/>
            <p:nvPr/>
          </p:nvSpPr>
          <p:spPr>
            <a:xfrm>
              <a:off x="3852647" y="2211169"/>
              <a:ext cx="39784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Replicas that vote commit </a:t>
              </a:r>
              <a:r>
                <a:rPr lang="en-US" sz="2400" dirty="0" err="1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eecute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674B3B-ADBA-4F4A-44CF-2B9A986CE3EF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</p:cNvCxnSpPr>
          <p:nvPr/>
        </p:nvCxnSpPr>
        <p:spPr>
          <a:xfrm>
            <a:off x="7434920" y="2861938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BD37655-6623-14C9-723C-3D768CB0340A}"/>
              </a:ext>
            </a:extLst>
          </p:cNvPr>
          <p:cNvSpPr/>
          <p:nvPr/>
        </p:nvSpPr>
        <p:spPr>
          <a:xfrm>
            <a:off x="7439875" y="1763700"/>
            <a:ext cx="1321724" cy="6693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 = banana!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5149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251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75B213-89A1-246C-9FC6-4C39A3763F27}"/>
              </a:ext>
            </a:extLst>
          </p:cNvPr>
          <p:cNvGrpSpPr/>
          <p:nvPr/>
        </p:nvGrpSpPr>
        <p:grpSpPr>
          <a:xfrm rot="16200000">
            <a:off x="2839284" y="2433343"/>
            <a:ext cx="3978491" cy="859625"/>
            <a:chOff x="3852647" y="2196658"/>
            <a:chExt cx="3978491" cy="859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70C1C0-4D8B-72BA-5CD8-833D3C4D1F23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F+1 replicas vote </a:t>
              </a:r>
              <a:r>
                <a:rPr lang="en-US" sz="2400" i="1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commit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A5EAEE-D7B2-EC2D-2ABE-DB426589CBA6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FE133F-2249-858F-6DFF-BADE3FE1A3A9}"/>
              </a:ext>
            </a:extLst>
          </p:cNvPr>
          <p:cNvGrpSpPr/>
          <p:nvPr/>
        </p:nvGrpSpPr>
        <p:grpSpPr>
          <a:xfrm rot="16200000">
            <a:off x="4512903" y="2433343"/>
            <a:ext cx="3978491" cy="859625"/>
            <a:chOff x="3852647" y="2196658"/>
            <a:chExt cx="3978491" cy="85962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85EBC7-E66E-8FD9-42D4-E503F35660CF}"/>
                </a:ext>
              </a:extLst>
            </p:cNvPr>
            <p:cNvSpPr txBox="1"/>
            <p:nvPr/>
          </p:nvSpPr>
          <p:spPr>
            <a:xfrm>
              <a:off x="3852647" y="2211169"/>
              <a:ext cx="39784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Replicas that vote commit </a:t>
              </a:r>
              <a:r>
                <a:rPr lang="en-US" sz="2400" dirty="0" err="1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eecute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674B3B-ADBA-4F4A-44CF-2B9A986CE3EF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</p:cNvCxnSpPr>
          <p:nvPr/>
        </p:nvCxnSpPr>
        <p:spPr>
          <a:xfrm>
            <a:off x="7434920" y="2861938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BD37655-6623-14C9-723C-3D768CB0340A}"/>
              </a:ext>
            </a:extLst>
          </p:cNvPr>
          <p:cNvSpPr/>
          <p:nvPr/>
        </p:nvSpPr>
        <p:spPr>
          <a:xfrm>
            <a:off x="7439875" y="1763700"/>
            <a:ext cx="1321724" cy="6693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 = banana!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9AAC79A0-BEF8-2977-15AA-B6D90BD0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2781261"/>
            <a:ext cx="988904" cy="998993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983911-F11B-08DA-A335-2BAE3298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2116587"/>
            <a:ext cx="988904" cy="998993"/>
          </a:xfrm>
          <a:prstGeom prst="rect">
            <a:avLst/>
          </a:prstGeom>
        </p:spPr>
      </p:pic>
      <p:pic>
        <p:nvPicPr>
          <p:cNvPr id="36" name="Picture 35" descr="A close up of a sign&#10;&#10;Description generated with high confidence">
            <a:extLst>
              <a:ext uri="{FF2B5EF4-FFF2-40B4-BE49-F238E27FC236}">
                <a16:creationId xmlns:a16="http://schemas.microsoft.com/office/drawing/2014/main" id="{49AF2A26-1D79-B512-1CD2-31F4325BD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1405865"/>
            <a:ext cx="988904" cy="998993"/>
          </a:xfrm>
          <a:prstGeom prst="rect">
            <a:avLst/>
          </a:prstGeom>
        </p:spPr>
      </p:pic>
      <p:pic>
        <p:nvPicPr>
          <p:cNvPr id="38" name="Graphic 37" descr="Crown outline">
            <a:extLst>
              <a:ext uri="{FF2B5EF4-FFF2-40B4-BE49-F238E27FC236}">
                <a16:creationId xmlns:a16="http://schemas.microsoft.com/office/drawing/2014/main" id="{B7D25F76-3E90-624B-D324-ABF7A6493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1430" y="1111498"/>
            <a:ext cx="635530" cy="6808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F8E96-E306-44B3-5CA9-698D5E7DF7F8}"/>
              </a:ext>
            </a:extLst>
          </p:cNvPr>
          <p:cNvGrpSpPr/>
          <p:nvPr/>
        </p:nvGrpSpPr>
        <p:grpSpPr>
          <a:xfrm>
            <a:off x="1135163" y="1397143"/>
            <a:ext cx="1012183" cy="1022507"/>
            <a:chOff x="6515894" y="1714318"/>
            <a:chExt cx="2213960" cy="2236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AF689F-DB5E-0F47-C51D-3FD1BD5161C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395DB2-6347-EA2A-FF1C-FD969C856EAC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90269BD-9708-8110-4F6C-65A19E199F7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8A9A3D3-7F82-A87F-3FDE-EAF21200BC2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F9B3CFD-4124-3B22-8AAE-ACD64D1FA4A5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" name="Picture 4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EBBD8B0-D9D2-219F-DEC2-95312824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34AAEB-B1D6-3C34-079E-D4E0FD456B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293E2D-E13D-0A50-DBA5-3D24488C782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2DEF1989-D8D7-3682-88F8-78BC900BC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7DC374-B2D2-560F-592D-3B7508353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DE43E8D-4CDC-0162-AD0B-5B760F7675C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2CBBFEF-27AE-2134-301E-B81E23F814C1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D0E2E2-2214-2176-DDA0-A6C715B8DB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A17B910-E35B-17FD-778E-C660DF774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90659C39-8CFA-3F4E-D8C3-D99E782D8C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712FBFD-9F81-F2AE-1965-C2EA4122C36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CF0C91-4B8C-4CE1-34E8-C3C3026E1BE5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2147346" y="1905362"/>
            <a:ext cx="557397" cy="3035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5E68F-0096-B99B-E650-54266C872D69}"/>
              </a:ext>
            </a:extLst>
          </p:cNvPr>
          <p:cNvCxnSpPr>
            <a:cxnSpLocks/>
            <a:stCxn id="41" idx="3"/>
            <a:endCxn id="35" idx="1"/>
          </p:cNvCxnSpPr>
          <p:nvPr/>
        </p:nvCxnSpPr>
        <p:spPr>
          <a:xfrm>
            <a:off x="2147346" y="1908397"/>
            <a:ext cx="557397" cy="707687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429E8C-8CFB-5D75-90D8-52DAFFF3489D}"/>
              </a:ext>
            </a:extLst>
          </p:cNvPr>
          <p:cNvSpPr/>
          <p:nvPr/>
        </p:nvSpPr>
        <p:spPr>
          <a:xfrm rot="16200000">
            <a:off x="1380995" y="2417978"/>
            <a:ext cx="3707596" cy="904191"/>
          </a:xfrm>
          <a:custGeom>
            <a:avLst/>
            <a:gdLst>
              <a:gd name="connsiteX0" fmla="*/ 0 w 3707596"/>
              <a:gd name="connsiteY0" fmla="*/ 150702 h 904191"/>
              <a:gd name="connsiteX1" fmla="*/ 150702 w 3707596"/>
              <a:gd name="connsiteY1" fmla="*/ 0 h 904191"/>
              <a:gd name="connsiteX2" fmla="*/ 616215 w 3707596"/>
              <a:gd name="connsiteY2" fmla="*/ 0 h 904191"/>
              <a:gd name="connsiteX3" fmla="*/ 1115790 w 3707596"/>
              <a:gd name="connsiteY3" fmla="*/ 0 h 904191"/>
              <a:gd name="connsiteX4" fmla="*/ 1649426 w 3707596"/>
              <a:gd name="connsiteY4" fmla="*/ 0 h 904191"/>
              <a:gd name="connsiteX5" fmla="*/ 2285249 w 3707596"/>
              <a:gd name="connsiteY5" fmla="*/ 0 h 904191"/>
              <a:gd name="connsiteX6" fmla="*/ 2750762 w 3707596"/>
              <a:gd name="connsiteY6" fmla="*/ 0 h 904191"/>
              <a:gd name="connsiteX7" fmla="*/ 3556894 w 3707596"/>
              <a:gd name="connsiteY7" fmla="*/ 0 h 904191"/>
              <a:gd name="connsiteX8" fmla="*/ 3707596 w 3707596"/>
              <a:gd name="connsiteY8" fmla="*/ 150702 h 904191"/>
              <a:gd name="connsiteX9" fmla="*/ 3707596 w 3707596"/>
              <a:gd name="connsiteY9" fmla="*/ 446068 h 904191"/>
              <a:gd name="connsiteX10" fmla="*/ 3707596 w 3707596"/>
              <a:gd name="connsiteY10" fmla="*/ 753489 h 904191"/>
              <a:gd name="connsiteX11" fmla="*/ 3556894 w 3707596"/>
              <a:gd name="connsiteY11" fmla="*/ 904191 h 904191"/>
              <a:gd name="connsiteX12" fmla="*/ 3091381 w 3707596"/>
              <a:gd name="connsiteY12" fmla="*/ 904191 h 904191"/>
              <a:gd name="connsiteX13" fmla="*/ 2455559 w 3707596"/>
              <a:gd name="connsiteY13" fmla="*/ 904191 h 904191"/>
              <a:gd name="connsiteX14" fmla="*/ 1955984 w 3707596"/>
              <a:gd name="connsiteY14" fmla="*/ 904191 h 904191"/>
              <a:gd name="connsiteX15" fmla="*/ 1320161 w 3707596"/>
              <a:gd name="connsiteY15" fmla="*/ 904191 h 904191"/>
              <a:gd name="connsiteX16" fmla="*/ 684339 w 3707596"/>
              <a:gd name="connsiteY16" fmla="*/ 904191 h 904191"/>
              <a:gd name="connsiteX17" fmla="*/ 150702 w 3707596"/>
              <a:gd name="connsiteY17" fmla="*/ 904191 h 904191"/>
              <a:gd name="connsiteX18" fmla="*/ 0 w 3707596"/>
              <a:gd name="connsiteY18" fmla="*/ 753489 h 904191"/>
              <a:gd name="connsiteX19" fmla="*/ 0 w 3707596"/>
              <a:gd name="connsiteY19" fmla="*/ 452096 h 904191"/>
              <a:gd name="connsiteX20" fmla="*/ 0 w 3707596"/>
              <a:gd name="connsiteY20" fmla="*/ 150702 h 9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7596" h="904191" extrusionOk="0">
                <a:moveTo>
                  <a:pt x="0" y="150702"/>
                </a:moveTo>
                <a:cubicBezTo>
                  <a:pt x="-4949" y="61566"/>
                  <a:pt x="87085" y="-6072"/>
                  <a:pt x="150702" y="0"/>
                </a:cubicBezTo>
                <a:cubicBezTo>
                  <a:pt x="288469" y="-20244"/>
                  <a:pt x="467124" y="25532"/>
                  <a:pt x="616215" y="0"/>
                </a:cubicBezTo>
                <a:cubicBezTo>
                  <a:pt x="765306" y="-25532"/>
                  <a:pt x="963737" y="22916"/>
                  <a:pt x="1115790" y="0"/>
                </a:cubicBezTo>
                <a:cubicBezTo>
                  <a:pt x="1267843" y="-22916"/>
                  <a:pt x="1418389" y="56035"/>
                  <a:pt x="1649426" y="0"/>
                </a:cubicBezTo>
                <a:cubicBezTo>
                  <a:pt x="1880463" y="-56035"/>
                  <a:pt x="2144207" y="70568"/>
                  <a:pt x="2285249" y="0"/>
                </a:cubicBezTo>
                <a:cubicBezTo>
                  <a:pt x="2426291" y="-70568"/>
                  <a:pt x="2616962" y="43759"/>
                  <a:pt x="2750762" y="0"/>
                </a:cubicBezTo>
                <a:cubicBezTo>
                  <a:pt x="2884562" y="-43759"/>
                  <a:pt x="3158721" y="50348"/>
                  <a:pt x="3556894" y="0"/>
                </a:cubicBezTo>
                <a:cubicBezTo>
                  <a:pt x="3633330" y="-12583"/>
                  <a:pt x="3714726" y="55535"/>
                  <a:pt x="3707596" y="150702"/>
                </a:cubicBezTo>
                <a:cubicBezTo>
                  <a:pt x="3708456" y="230239"/>
                  <a:pt x="3675154" y="308163"/>
                  <a:pt x="3707596" y="446068"/>
                </a:cubicBezTo>
                <a:cubicBezTo>
                  <a:pt x="3740038" y="583973"/>
                  <a:pt x="3689460" y="626548"/>
                  <a:pt x="3707596" y="753489"/>
                </a:cubicBezTo>
                <a:cubicBezTo>
                  <a:pt x="3706065" y="832112"/>
                  <a:pt x="3640815" y="892193"/>
                  <a:pt x="3556894" y="904191"/>
                </a:cubicBezTo>
                <a:cubicBezTo>
                  <a:pt x="3388975" y="950869"/>
                  <a:pt x="3220565" y="878980"/>
                  <a:pt x="3091381" y="904191"/>
                </a:cubicBezTo>
                <a:cubicBezTo>
                  <a:pt x="2962197" y="929402"/>
                  <a:pt x="2644447" y="828374"/>
                  <a:pt x="2455559" y="904191"/>
                </a:cubicBezTo>
                <a:cubicBezTo>
                  <a:pt x="2266671" y="980008"/>
                  <a:pt x="2169769" y="859945"/>
                  <a:pt x="1955984" y="904191"/>
                </a:cubicBezTo>
                <a:cubicBezTo>
                  <a:pt x="1742200" y="948437"/>
                  <a:pt x="1568799" y="851268"/>
                  <a:pt x="1320161" y="904191"/>
                </a:cubicBezTo>
                <a:cubicBezTo>
                  <a:pt x="1071523" y="957114"/>
                  <a:pt x="855815" y="834121"/>
                  <a:pt x="684339" y="904191"/>
                </a:cubicBezTo>
                <a:cubicBezTo>
                  <a:pt x="512863" y="974261"/>
                  <a:pt x="361571" y="866202"/>
                  <a:pt x="150702" y="904191"/>
                </a:cubicBezTo>
                <a:cubicBezTo>
                  <a:pt x="52829" y="893518"/>
                  <a:pt x="-8883" y="838208"/>
                  <a:pt x="0" y="753489"/>
                </a:cubicBezTo>
                <a:cubicBezTo>
                  <a:pt x="-15757" y="663118"/>
                  <a:pt x="10349" y="582258"/>
                  <a:pt x="0" y="452096"/>
                </a:cubicBezTo>
                <a:cubicBezTo>
                  <a:pt x="-10349" y="321934"/>
                  <a:pt x="23130" y="237590"/>
                  <a:pt x="0" y="15070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17D803B-9335-BF45-55A3-ACE6F9605744}"/>
              </a:ext>
            </a:extLst>
          </p:cNvPr>
          <p:cNvSpPr/>
          <p:nvPr/>
        </p:nvSpPr>
        <p:spPr>
          <a:xfrm>
            <a:off x="2882956" y="1139552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251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A5EAEE-D7B2-EC2D-2ABE-DB426589CBA6}"/>
              </a:ext>
            </a:extLst>
          </p:cNvPr>
          <p:cNvSpPr/>
          <p:nvPr/>
        </p:nvSpPr>
        <p:spPr>
          <a:xfrm rot="16200000">
            <a:off x="2962628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FE133F-2249-858F-6DFF-BADE3FE1A3A9}"/>
              </a:ext>
            </a:extLst>
          </p:cNvPr>
          <p:cNvGrpSpPr/>
          <p:nvPr/>
        </p:nvGrpSpPr>
        <p:grpSpPr>
          <a:xfrm rot="16200000">
            <a:off x="4512903" y="2433343"/>
            <a:ext cx="3978491" cy="859625"/>
            <a:chOff x="3852647" y="2196658"/>
            <a:chExt cx="3978491" cy="85962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85EBC7-E66E-8FD9-42D4-E503F35660CF}"/>
                </a:ext>
              </a:extLst>
            </p:cNvPr>
            <p:cNvSpPr txBox="1"/>
            <p:nvPr/>
          </p:nvSpPr>
          <p:spPr>
            <a:xfrm>
              <a:off x="3852647" y="2211169"/>
              <a:ext cx="397849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Replicas that vote commit </a:t>
              </a:r>
              <a:r>
                <a:rPr lang="en-US" sz="2400" dirty="0" err="1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eecute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674B3B-ADBA-4F4A-44CF-2B9A986CE3EF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</p:cNvCxnSpPr>
          <p:nvPr/>
        </p:nvCxnSpPr>
        <p:spPr>
          <a:xfrm>
            <a:off x="7434920" y="2861938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BD37655-6623-14C9-723C-3D768CB0340A}"/>
              </a:ext>
            </a:extLst>
          </p:cNvPr>
          <p:cNvSpPr/>
          <p:nvPr/>
        </p:nvSpPr>
        <p:spPr>
          <a:xfrm>
            <a:off x="7439875" y="1763700"/>
            <a:ext cx="1321724" cy="6693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 = banana!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9AAC79A0-BEF8-2977-15AA-B6D90BD0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2781261"/>
            <a:ext cx="988904" cy="998993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983911-F11B-08DA-A335-2BAE3298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2116587"/>
            <a:ext cx="988904" cy="9989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F8E96-E306-44B3-5CA9-698D5E7DF7F8}"/>
              </a:ext>
            </a:extLst>
          </p:cNvPr>
          <p:cNvGrpSpPr/>
          <p:nvPr/>
        </p:nvGrpSpPr>
        <p:grpSpPr>
          <a:xfrm>
            <a:off x="1135163" y="1397143"/>
            <a:ext cx="1012183" cy="1022507"/>
            <a:chOff x="6515894" y="1714318"/>
            <a:chExt cx="2213960" cy="2236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AF689F-DB5E-0F47-C51D-3FD1BD5161C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395DB2-6347-EA2A-FF1C-FD969C856EAC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90269BD-9708-8110-4F6C-65A19E199F7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8A9A3D3-7F82-A87F-3FDE-EAF21200BC2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F9B3CFD-4124-3B22-8AAE-ACD64D1FA4A5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" name="Picture 4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EBBD8B0-D9D2-219F-DEC2-95312824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34AAEB-B1D6-3C34-079E-D4E0FD456B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293E2D-E13D-0A50-DBA5-3D24488C782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2DEF1989-D8D7-3682-88F8-78BC900BC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7DC374-B2D2-560F-592D-3B7508353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DE43E8D-4CDC-0162-AD0B-5B760F7675C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2CBBFEF-27AE-2134-301E-B81E23F814C1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D0E2E2-2214-2176-DDA0-A6C715B8DB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A17B910-E35B-17FD-778E-C660DF774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90659C39-8CFA-3F4E-D8C3-D99E782D8C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712FBFD-9F81-F2AE-1965-C2EA4122C36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CF0C91-4B8C-4CE1-34E8-C3C3026E1BE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147346" y="1905362"/>
            <a:ext cx="557397" cy="3035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5E68F-0096-B99B-E650-54266C872D69}"/>
              </a:ext>
            </a:extLst>
          </p:cNvPr>
          <p:cNvCxnSpPr>
            <a:cxnSpLocks/>
            <a:stCxn id="41" idx="3"/>
            <a:endCxn id="35" idx="1"/>
          </p:cNvCxnSpPr>
          <p:nvPr/>
        </p:nvCxnSpPr>
        <p:spPr>
          <a:xfrm>
            <a:off x="2147346" y="1908397"/>
            <a:ext cx="557397" cy="707687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429E8C-8CFB-5D75-90D8-52DAFFF3489D}"/>
              </a:ext>
            </a:extLst>
          </p:cNvPr>
          <p:cNvSpPr/>
          <p:nvPr/>
        </p:nvSpPr>
        <p:spPr>
          <a:xfrm rot="16200000">
            <a:off x="1380995" y="2417978"/>
            <a:ext cx="3707596" cy="904191"/>
          </a:xfrm>
          <a:custGeom>
            <a:avLst/>
            <a:gdLst>
              <a:gd name="connsiteX0" fmla="*/ 0 w 3707596"/>
              <a:gd name="connsiteY0" fmla="*/ 150702 h 904191"/>
              <a:gd name="connsiteX1" fmla="*/ 150702 w 3707596"/>
              <a:gd name="connsiteY1" fmla="*/ 0 h 904191"/>
              <a:gd name="connsiteX2" fmla="*/ 616215 w 3707596"/>
              <a:gd name="connsiteY2" fmla="*/ 0 h 904191"/>
              <a:gd name="connsiteX3" fmla="*/ 1115790 w 3707596"/>
              <a:gd name="connsiteY3" fmla="*/ 0 h 904191"/>
              <a:gd name="connsiteX4" fmla="*/ 1649426 w 3707596"/>
              <a:gd name="connsiteY4" fmla="*/ 0 h 904191"/>
              <a:gd name="connsiteX5" fmla="*/ 2285249 w 3707596"/>
              <a:gd name="connsiteY5" fmla="*/ 0 h 904191"/>
              <a:gd name="connsiteX6" fmla="*/ 2750762 w 3707596"/>
              <a:gd name="connsiteY6" fmla="*/ 0 h 904191"/>
              <a:gd name="connsiteX7" fmla="*/ 3556894 w 3707596"/>
              <a:gd name="connsiteY7" fmla="*/ 0 h 904191"/>
              <a:gd name="connsiteX8" fmla="*/ 3707596 w 3707596"/>
              <a:gd name="connsiteY8" fmla="*/ 150702 h 904191"/>
              <a:gd name="connsiteX9" fmla="*/ 3707596 w 3707596"/>
              <a:gd name="connsiteY9" fmla="*/ 446068 h 904191"/>
              <a:gd name="connsiteX10" fmla="*/ 3707596 w 3707596"/>
              <a:gd name="connsiteY10" fmla="*/ 753489 h 904191"/>
              <a:gd name="connsiteX11" fmla="*/ 3556894 w 3707596"/>
              <a:gd name="connsiteY11" fmla="*/ 904191 h 904191"/>
              <a:gd name="connsiteX12" fmla="*/ 3091381 w 3707596"/>
              <a:gd name="connsiteY12" fmla="*/ 904191 h 904191"/>
              <a:gd name="connsiteX13" fmla="*/ 2455559 w 3707596"/>
              <a:gd name="connsiteY13" fmla="*/ 904191 h 904191"/>
              <a:gd name="connsiteX14" fmla="*/ 1955984 w 3707596"/>
              <a:gd name="connsiteY14" fmla="*/ 904191 h 904191"/>
              <a:gd name="connsiteX15" fmla="*/ 1320161 w 3707596"/>
              <a:gd name="connsiteY15" fmla="*/ 904191 h 904191"/>
              <a:gd name="connsiteX16" fmla="*/ 684339 w 3707596"/>
              <a:gd name="connsiteY16" fmla="*/ 904191 h 904191"/>
              <a:gd name="connsiteX17" fmla="*/ 150702 w 3707596"/>
              <a:gd name="connsiteY17" fmla="*/ 904191 h 904191"/>
              <a:gd name="connsiteX18" fmla="*/ 0 w 3707596"/>
              <a:gd name="connsiteY18" fmla="*/ 753489 h 904191"/>
              <a:gd name="connsiteX19" fmla="*/ 0 w 3707596"/>
              <a:gd name="connsiteY19" fmla="*/ 452096 h 904191"/>
              <a:gd name="connsiteX20" fmla="*/ 0 w 3707596"/>
              <a:gd name="connsiteY20" fmla="*/ 150702 h 9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7596" h="904191" extrusionOk="0">
                <a:moveTo>
                  <a:pt x="0" y="150702"/>
                </a:moveTo>
                <a:cubicBezTo>
                  <a:pt x="-4949" y="61566"/>
                  <a:pt x="87085" y="-6072"/>
                  <a:pt x="150702" y="0"/>
                </a:cubicBezTo>
                <a:cubicBezTo>
                  <a:pt x="288469" y="-20244"/>
                  <a:pt x="467124" y="25532"/>
                  <a:pt x="616215" y="0"/>
                </a:cubicBezTo>
                <a:cubicBezTo>
                  <a:pt x="765306" y="-25532"/>
                  <a:pt x="963737" y="22916"/>
                  <a:pt x="1115790" y="0"/>
                </a:cubicBezTo>
                <a:cubicBezTo>
                  <a:pt x="1267843" y="-22916"/>
                  <a:pt x="1418389" y="56035"/>
                  <a:pt x="1649426" y="0"/>
                </a:cubicBezTo>
                <a:cubicBezTo>
                  <a:pt x="1880463" y="-56035"/>
                  <a:pt x="2144207" y="70568"/>
                  <a:pt x="2285249" y="0"/>
                </a:cubicBezTo>
                <a:cubicBezTo>
                  <a:pt x="2426291" y="-70568"/>
                  <a:pt x="2616962" y="43759"/>
                  <a:pt x="2750762" y="0"/>
                </a:cubicBezTo>
                <a:cubicBezTo>
                  <a:pt x="2884562" y="-43759"/>
                  <a:pt x="3158721" y="50348"/>
                  <a:pt x="3556894" y="0"/>
                </a:cubicBezTo>
                <a:cubicBezTo>
                  <a:pt x="3633330" y="-12583"/>
                  <a:pt x="3714726" y="55535"/>
                  <a:pt x="3707596" y="150702"/>
                </a:cubicBezTo>
                <a:cubicBezTo>
                  <a:pt x="3708456" y="230239"/>
                  <a:pt x="3675154" y="308163"/>
                  <a:pt x="3707596" y="446068"/>
                </a:cubicBezTo>
                <a:cubicBezTo>
                  <a:pt x="3740038" y="583973"/>
                  <a:pt x="3689460" y="626548"/>
                  <a:pt x="3707596" y="753489"/>
                </a:cubicBezTo>
                <a:cubicBezTo>
                  <a:pt x="3706065" y="832112"/>
                  <a:pt x="3640815" y="892193"/>
                  <a:pt x="3556894" y="904191"/>
                </a:cubicBezTo>
                <a:cubicBezTo>
                  <a:pt x="3388975" y="950869"/>
                  <a:pt x="3220565" y="878980"/>
                  <a:pt x="3091381" y="904191"/>
                </a:cubicBezTo>
                <a:cubicBezTo>
                  <a:pt x="2962197" y="929402"/>
                  <a:pt x="2644447" y="828374"/>
                  <a:pt x="2455559" y="904191"/>
                </a:cubicBezTo>
                <a:cubicBezTo>
                  <a:pt x="2266671" y="980008"/>
                  <a:pt x="2169769" y="859945"/>
                  <a:pt x="1955984" y="904191"/>
                </a:cubicBezTo>
                <a:cubicBezTo>
                  <a:pt x="1742200" y="948437"/>
                  <a:pt x="1568799" y="851268"/>
                  <a:pt x="1320161" y="904191"/>
                </a:cubicBezTo>
                <a:cubicBezTo>
                  <a:pt x="1071523" y="957114"/>
                  <a:pt x="855815" y="834121"/>
                  <a:pt x="684339" y="904191"/>
                </a:cubicBezTo>
                <a:cubicBezTo>
                  <a:pt x="512863" y="974261"/>
                  <a:pt x="361571" y="866202"/>
                  <a:pt x="150702" y="904191"/>
                </a:cubicBezTo>
                <a:cubicBezTo>
                  <a:pt x="52829" y="893518"/>
                  <a:pt x="-8883" y="838208"/>
                  <a:pt x="0" y="753489"/>
                </a:cubicBezTo>
                <a:cubicBezTo>
                  <a:pt x="-15757" y="663118"/>
                  <a:pt x="10349" y="582258"/>
                  <a:pt x="0" y="452096"/>
                </a:cubicBezTo>
                <a:cubicBezTo>
                  <a:pt x="-10349" y="321934"/>
                  <a:pt x="23130" y="237590"/>
                  <a:pt x="0" y="15070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17D803B-9335-BF45-55A3-ACE6F9605744}"/>
              </a:ext>
            </a:extLst>
          </p:cNvPr>
          <p:cNvSpPr/>
          <p:nvPr/>
        </p:nvSpPr>
        <p:spPr>
          <a:xfrm>
            <a:off x="2882956" y="1139552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1C54E5FF-E3C4-5ECD-B16D-2BC32C40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1361125"/>
            <a:ext cx="1012183" cy="1022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46CEA2E-A35A-FDB4-1F22-9F9C0EAC9A94}"/>
                  </a:ext>
                </a:extLst>
              </p14:cNvPr>
              <p14:cNvContentPartPr/>
              <p14:nvPr/>
            </p14:nvContentPartPr>
            <p14:xfrm>
              <a:off x="9881567" y="1921815"/>
              <a:ext cx="249120" cy="677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46CEA2E-A35A-FDB4-1F22-9F9C0EAC9A9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63489" y="1903777"/>
                <a:ext cx="284915" cy="713596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5E790-3A3D-BF9F-99C3-EBBB254D3B6D}"/>
              </a:ext>
            </a:extLst>
          </p:cNvPr>
          <p:cNvGrpSpPr/>
          <p:nvPr/>
        </p:nvGrpSpPr>
        <p:grpSpPr>
          <a:xfrm>
            <a:off x="2690373" y="1361124"/>
            <a:ext cx="1012183" cy="1022507"/>
            <a:chOff x="6515894" y="1714318"/>
            <a:chExt cx="2213960" cy="22365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C9E223-D571-D40A-07C6-BBCC1C3111C7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823A70A9-2C36-09AE-DFE7-1BFA451F0054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766FCA5-5D62-4914-A4B7-E8ED59A00B2E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AA49236-341A-3515-E9BB-794BE0F69D34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C7CC74D-552B-2355-6C7B-C3B16550F7CA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7" name="Picture 5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9EDEE5E4-5061-DD5B-E3DC-E2E96ADD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643DEEE-80AA-8C66-21D5-0F8B1C9296F4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F7044DF-951F-C9CD-CA65-B17A0B4B403B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64250912-995D-7056-CCA4-F112AA59E6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06CC30A-6E35-E798-5422-EEEA01054E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D7AAD2D-D4D9-5D9A-A594-DF1BC0B19453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2970438-55DA-D2E3-F8B3-7A338E917497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38B6623-3CD3-E3E9-509D-59310E7C58CC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B3AFBAC7-CB12-816C-E6CC-1A851E7BB3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54BDFC5-412E-2493-5700-45F2D8F5EC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CA69E72F-E5B4-70BB-F526-EE82AC9C30B9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550063F0-762C-2D94-E0E6-8A723F9C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78" y="2130445"/>
            <a:ext cx="988904" cy="998993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EED329-3CA1-6992-D9E5-E9E190727874}"/>
              </a:ext>
            </a:extLst>
          </p:cNvPr>
          <p:cNvSpPr/>
          <p:nvPr/>
        </p:nvSpPr>
        <p:spPr>
          <a:xfrm>
            <a:off x="4500191" y="1153410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close up of a sign&#10;&#10;Description generated with high confidence">
            <a:extLst>
              <a:ext uri="{FF2B5EF4-FFF2-40B4-BE49-F238E27FC236}">
                <a16:creationId xmlns:a16="http://schemas.microsoft.com/office/drawing/2014/main" id="{3FAC4144-985A-0509-F350-2BE5606B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9" y="1374983"/>
            <a:ext cx="1012183" cy="102250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272ABF-CBB2-5C62-F45D-3DB1F704F56C}"/>
              </a:ext>
            </a:extLst>
          </p:cNvPr>
          <p:cNvGrpSpPr/>
          <p:nvPr/>
        </p:nvGrpSpPr>
        <p:grpSpPr>
          <a:xfrm>
            <a:off x="4307608" y="1374982"/>
            <a:ext cx="1012183" cy="1022507"/>
            <a:chOff x="6515894" y="1714318"/>
            <a:chExt cx="2213960" cy="223654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0238A8-CE4A-B412-646A-0A10B9F1CB43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E2E60BF-AD7D-C75C-5803-E178F5511631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3C605BE-8563-9C74-0519-62482D66D16B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211256F-12B3-15DB-6FB2-0A88A34DE572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94219BFF-B6CC-9CB5-B3C7-C802500AF876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80" name="Picture 7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B5A05A3-D074-1EE6-7549-EE08E6B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15894F-C6E9-C475-CC99-1F4315C3BB75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62B2158-EF5C-7016-9E88-16E358EF92D6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2562477A-7D11-8FCA-F9E7-E7765CF959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7118B25D-7C0B-E4D1-B50E-07E0D269FE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6983F089-B207-BB90-55E7-B499D9E4286F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4E1B6B9-6ECC-93D6-AB6C-D8377C808F9B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6F4428F-FB15-A0A6-6764-B1018FAC22E8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ED18CFC-CC1E-5A8C-1958-5768849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EB44BAF7-571A-B2EE-30BE-8933FA4431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A542120-942D-D586-16CF-CEC45D866F7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7" name="Picture 96" descr="A close up of a sign&#10;&#10;Description generated with high confidence">
            <a:extLst>
              <a:ext uri="{FF2B5EF4-FFF2-40B4-BE49-F238E27FC236}">
                <a16:creationId xmlns:a16="http://schemas.microsoft.com/office/drawing/2014/main" id="{CEB2C8CA-FE6C-1032-D361-8DF4B12C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33" y="2828355"/>
            <a:ext cx="988904" cy="998993"/>
          </a:xfrm>
          <a:prstGeom prst="rect">
            <a:avLst/>
          </a:prstGeom>
        </p:spPr>
      </p:pic>
      <p:pic>
        <p:nvPicPr>
          <p:cNvPr id="96" name="Graphic 95" descr="Alarm clock with solid fill">
            <a:extLst>
              <a:ext uri="{FF2B5EF4-FFF2-40B4-BE49-F238E27FC236}">
                <a16:creationId xmlns:a16="http://schemas.microsoft.com/office/drawing/2014/main" id="{C8B4301A-664B-E1F0-91F6-878299B9BFA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903390" y="3264084"/>
            <a:ext cx="461638" cy="4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251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A5EAEE-D7B2-EC2D-2ABE-DB426589CBA6}"/>
              </a:ext>
            </a:extLst>
          </p:cNvPr>
          <p:cNvSpPr/>
          <p:nvPr/>
        </p:nvSpPr>
        <p:spPr>
          <a:xfrm rot="16200000">
            <a:off x="2962628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4B3B-ADBA-4F4A-44CF-2B9A986CE3EF}"/>
              </a:ext>
            </a:extLst>
          </p:cNvPr>
          <p:cNvSpPr/>
          <p:nvPr/>
        </p:nvSpPr>
        <p:spPr>
          <a:xfrm rot="16200000">
            <a:off x="4636247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629840" y="2616084"/>
            <a:ext cx="1516941" cy="279978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9AAC79A0-BEF8-2977-15AA-B6D90BD0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2781261"/>
            <a:ext cx="988904" cy="998993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983911-F11B-08DA-A335-2BAE3298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2116587"/>
            <a:ext cx="988904" cy="9989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F8E96-E306-44B3-5CA9-698D5E7DF7F8}"/>
              </a:ext>
            </a:extLst>
          </p:cNvPr>
          <p:cNvGrpSpPr/>
          <p:nvPr/>
        </p:nvGrpSpPr>
        <p:grpSpPr>
          <a:xfrm>
            <a:off x="1135163" y="1397143"/>
            <a:ext cx="1012183" cy="1022507"/>
            <a:chOff x="6515894" y="1714318"/>
            <a:chExt cx="2213960" cy="2236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AF689F-DB5E-0F47-C51D-3FD1BD5161C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395DB2-6347-EA2A-FF1C-FD969C856EAC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90269BD-9708-8110-4F6C-65A19E199F7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8A9A3D3-7F82-A87F-3FDE-EAF21200BC2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F9B3CFD-4124-3B22-8AAE-ACD64D1FA4A5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" name="Picture 4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EBBD8B0-D9D2-219F-DEC2-95312824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34AAEB-B1D6-3C34-079E-D4E0FD456B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293E2D-E13D-0A50-DBA5-3D24488C782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2DEF1989-D8D7-3682-88F8-78BC900BC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7DC374-B2D2-560F-592D-3B7508353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DE43E8D-4CDC-0162-AD0B-5B760F7675C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2CBBFEF-27AE-2134-301E-B81E23F814C1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D0E2E2-2214-2176-DDA0-A6C715B8DB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A17B910-E35B-17FD-778E-C660DF774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90659C39-8CFA-3F4E-D8C3-D99E782D8C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712FBFD-9F81-F2AE-1965-C2EA4122C36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CF0C91-4B8C-4CE1-34E8-C3C3026E1BE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147346" y="1905362"/>
            <a:ext cx="557397" cy="3035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5E68F-0096-B99B-E650-54266C872D69}"/>
              </a:ext>
            </a:extLst>
          </p:cNvPr>
          <p:cNvCxnSpPr>
            <a:cxnSpLocks/>
            <a:stCxn id="41" idx="3"/>
            <a:endCxn id="35" idx="1"/>
          </p:cNvCxnSpPr>
          <p:nvPr/>
        </p:nvCxnSpPr>
        <p:spPr>
          <a:xfrm>
            <a:off x="2147346" y="1908397"/>
            <a:ext cx="557397" cy="707687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429E8C-8CFB-5D75-90D8-52DAFFF3489D}"/>
              </a:ext>
            </a:extLst>
          </p:cNvPr>
          <p:cNvSpPr/>
          <p:nvPr/>
        </p:nvSpPr>
        <p:spPr>
          <a:xfrm rot="16200000">
            <a:off x="1380995" y="2417978"/>
            <a:ext cx="3707596" cy="904191"/>
          </a:xfrm>
          <a:custGeom>
            <a:avLst/>
            <a:gdLst>
              <a:gd name="connsiteX0" fmla="*/ 0 w 3707596"/>
              <a:gd name="connsiteY0" fmla="*/ 150702 h 904191"/>
              <a:gd name="connsiteX1" fmla="*/ 150702 w 3707596"/>
              <a:gd name="connsiteY1" fmla="*/ 0 h 904191"/>
              <a:gd name="connsiteX2" fmla="*/ 616215 w 3707596"/>
              <a:gd name="connsiteY2" fmla="*/ 0 h 904191"/>
              <a:gd name="connsiteX3" fmla="*/ 1115790 w 3707596"/>
              <a:gd name="connsiteY3" fmla="*/ 0 h 904191"/>
              <a:gd name="connsiteX4" fmla="*/ 1649426 w 3707596"/>
              <a:gd name="connsiteY4" fmla="*/ 0 h 904191"/>
              <a:gd name="connsiteX5" fmla="*/ 2285249 w 3707596"/>
              <a:gd name="connsiteY5" fmla="*/ 0 h 904191"/>
              <a:gd name="connsiteX6" fmla="*/ 2750762 w 3707596"/>
              <a:gd name="connsiteY6" fmla="*/ 0 h 904191"/>
              <a:gd name="connsiteX7" fmla="*/ 3556894 w 3707596"/>
              <a:gd name="connsiteY7" fmla="*/ 0 h 904191"/>
              <a:gd name="connsiteX8" fmla="*/ 3707596 w 3707596"/>
              <a:gd name="connsiteY8" fmla="*/ 150702 h 904191"/>
              <a:gd name="connsiteX9" fmla="*/ 3707596 w 3707596"/>
              <a:gd name="connsiteY9" fmla="*/ 446068 h 904191"/>
              <a:gd name="connsiteX10" fmla="*/ 3707596 w 3707596"/>
              <a:gd name="connsiteY10" fmla="*/ 753489 h 904191"/>
              <a:gd name="connsiteX11" fmla="*/ 3556894 w 3707596"/>
              <a:gd name="connsiteY11" fmla="*/ 904191 h 904191"/>
              <a:gd name="connsiteX12" fmla="*/ 3091381 w 3707596"/>
              <a:gd name="connsiteY12" fmla="*/ 904191 h 904191"/>
              <a:gd name="connsiteX13" fmla="*/ 2455559 w 3707596"/>
              <a:gd name="connsiteY13" fmla="*/ 904191 h 904191"/>
              <a:gd name="connsiteX14" fmla="*/ 1955984 w 3707596"/>
              <a:gd name="connsiteY14" fmla="*/ 904191 h 904191"/>
              <a:gd name="connsiteX15" fmla="*/ 1320161 w 3707596"/>
              <a:gd name="connsiteY15" fmla="*/ 904191 h 904191"/>
              <a:gd name="connsiteX16" fmla="*/ 684339 w 3707596"/>
              <a:gd name="connsiteY16" fmla="*/ 904191 h 904191"/>
              <a:gd name="connsiteX17" fmla="*/ 150702 w 3707596"/>
              <a:gd name="connsiteY17" fmla="*/ 904191 h 904191"/>
              <a:gd name="connsiteX18" fmla="*/ 0 w 3707596"/>
              <a:gd name="connsiteY18" fmla="*/ 753489 h 904191"/>
              <a:gd name="connsiteX19" fmla="*/ 0 w 3707596"/>
              <a:gd name="connsiteY19" fmla="*/ 452096 h 904191"/>
              <a:gd name="connsiteX20" fmla="*/ 0 w 3707596"/>
              <a:gd name="connsiteY20" fmla="*/ 150702 h 9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7596" h="904191" extrusionOk="0">
                <a:moveTo>
                  <a:pt x="0" y="150702"/>
                </a:moveTo>
                <a:cubicBezTo>
                  <a:pt x="-4949" y="61566"/>
                  <a:pt x="87085" y="-6072"/>
                  <a:pt x="150702" y="0"/>
                </a:cubicBezTo>
                <a:cubicBezTo>
                  <a:pt x="288469" y="-20244"/>
                  <a:pt x="467124" y="25532"/>
                  <a:pt x="616215" y="0"/>
                </a:cubicBezTo>
                <a:cubicBezTo>
                  <a:pt x="765306" y="-25532"/>
                  <a:pt x="963737" y="22916"/>
                  <a:pt x="1115790" y="0"/>
                </a:cubicBezTo>
                <a:cubicBezTo>
                  <a:pt x="1267843" y="-22916"/>
                  <a:pt x="1418389" y="56035"/>
                  <a:pt x="1649426" y="0"/>
                </a:cubicBezTo>
                <a:cubicBezTo>
                  <a:pt x="1880463" y="-56035"/>
                  <a:pt x="2144207" y="70568"/>
                  <a:pt x="2285249" y="0"/>
                </a:cubicBezTo>
                <a:cubicBezTo>
                  <a:pt x="2426291" y="-70568"/>
                  <a:pt x="2616962" y="43759"/>
                  <a:pt x="2750762" y="0"/>
                </a:cubicBezTo>
                <a:cubicBezTo>
                  <a:pt x="2884562" y="-43759"/>
                  <a:pt x="3158721" y="50348"/>
                  <a:pt x="3556894" y="0"/>
                </a:cubicBezTo>
                <a:cubicBezTo>
                  <a:pt x="3633330" y="-12583"/>
                  <a:pt x="3714726" y="55535"/>
                  <a:pt x="3707596" y="150702"/>
                </a:cubicBezTo>
                <a:cubicBezTo>
                  <a:pt x="3708456" y="230239"/>
                  <a:pt x="3675154" y="308163"/>
                  <a:pt x="3707596" y="446068"/>
                </a:cubicBezTo>
                <a:cubicBezTo>
                  <a:pt x="3740038" y="583973"/>
                  <a:pt x="3689460" y="626548"/>
                  <a:pt x="3707596" y="753489"/>
                </a:cubicBezTo>
                <a:cubicBezTo>
                  <a:pt x="3706065" y="832112"/>
                  <a:pt x="3640815" y="892193"/>
                  <a:pt x="3556894" y="904191"/>
                </a:cubicBezTo>
                <a:cubicBezTo>
                  <a:pt x="3388975" y="950869"/>
                  <a:pt x="3220565" y="878980"/>
                  <a:pt x="3091381" y="904191"/>
                </a:cubicBezTo>
                <a:cubicBezTo>
                  <a:pt x="2962197" y="929402"/>
                  <a:pt x="2644447" y="828374"/>
                  <a:pt x="2455559" y="904191"/>
                </a:cubicBezTo>
                <a:cubicBezTo>
                  <a:pt x="2266671" y="980008"/>
                  <a:pt x="2169769" y="859945"/>
                  <a:pt x="1955984" y="904191"/>
                </a:cubicBezTo>
                <a:cubicBezTo>
                  <a:pt x="1742200" y="948437"/>
                  <a:pt x="1568799" y="851268"/>
                  <a:pt x="1320161" y="904191"/>
                </a:cubicBezTo>
                <a:cubicBezTo>
                  <a:pt x="1071523" y="957114"/>
                  <a:pt x="855815" y="834121"/>
                  <a:pt x="684339" y="904191"/>
                </a:cubicBezTo>
                <a:cubicBezTo>
                  <a:pt x="512863" y="974261"/>
                  <a:pt x="361571" y="866202"/>
                  <a:pt x="150702" y="904191"/>
                </a:cubicBezTo>
                <a:cubicBezTo>
                  <a:pt x="52829" y="893518"/>
                  <a:pt x="-8883" y="838208"/>
                  <a:pt x="0" y="753489"/>
                </a:cubicBezTo>
                <a:cubicBezTo>
                  <a:pt x="-15757" y="663118"/>
                  <a:pt x="10349" y="582258"/>
                  <a:pt x="0" y="452096"/>
                </a:cubicBezTo>
                <a:cubicBezTo>
                  <a:pt x="-10349" y="321934"/>
                  <a:pt x="23130" y="237590"/>
                  <a:pt x="0" y="15070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17D803B-9335-BF45-55A3-ACE6F9605744}"/>
              </a:ext>
            </a:extLst>
          </p:cNvPr>
          <p:cNvSpPr/>
          <p:nvPr/>
        </p:nvSpPr>
        <p:spPr>
          <a:xfrm>
            <a:off x="2882956" y="1139552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1C54E5FF-E3C4-5ECD-B16D-2BC32C40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1361125"/>
            <a:ext cx="1012183" cy="102250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5E790-3A3D-BF9F-99C3-EBBB254D3B6D}"/>
              </a:ext>
            </a:extLst>
          </p:cNvPr>
          <p:cNvGrpSpPr/>
          <p:nvPr/>
        </p:nvGrpSpPr>
        <p:grpSpPr>
          <a:xfrm>
            <a:off x="2690373" y="1361124"/>
            <a:ext cx="1012183" cy="1022507"/>
            <a:chOff x="6515894" y="1714318"/>
            <a:chExt cx="2213960" cy="22365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C9E223-D571-D40A-07C6-BBCC1C3111C7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823A70A9-2C36-09AE-DFE7-1BFA451F0054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766FCA5-5D62-4914-A4B7-E8ED59A00B2E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AA49236-341A-3515-E9BB-794BE0F69D34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C7CC74D-552B-2355-6C7B-C3B16550F7CA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7" name="Picture 5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9EDEE5E4-5061-DD5B-E3DC-E2E96ADD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643DEEE-80AA-8C66-21D5-0F8B1C9296F4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F7044DF-951F-C9CD-CA65-B17A0B4B403B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64250912-995D-7056-CCA4-F112AA59E6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06CC30A-6E35-E798-5422-EEEA01054E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D7AAD2D-D4D9-5D9A-A594-DF1BC0B19453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2970438-55DA-D2E3-F8B3-7A338E917497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38B6623-3CD3-E3E9-509D-59310E7C58CC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B3AFBAC7-CB12-816C-E6CC-1A851E7BB3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54BDFC5-412E-2493-5700-45F2D8F5EC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CA69E72F-E5B4-70BB-F526-EE82AC9C30B9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550063F0-762C-2D94-E0E6-8A723F9C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78" y="2130445"/>
            <a:ext cx="988904" cy="998993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EED329-3CA1-6992-D9E5-E9E190727874}"/>
              </a:ext>
            </a:extLst>
          </p:cNvPr>
          <p:cNvSpPr/>
          <p:nvPr/>
        </p:nvSpPr>
        <p:spPr>
          <a:xfrm>
            <a:off x="4500191" y="1153410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close up of a sign&#10;&#10;Description generated with high confidence">
            <a:extLst>
              <a:ext uri="{FF2B5EF4-FFF2-40B4-BE49-F238E27FC236}">
                <a16:creationId xmlns:a16="http://schemas.microsoft.com/office/drawing/2014/main" id="{3FAC4144-985A-0509-F350-2BE5606B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9" y="1374983"/>
            <a:ext cx="1012183" cy="102250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272ABF-CBB2-5C62-F45D-3DB1F704F56C}"/>
              </a:ext>
            </a:extLst>
          </p:cNvPr>
          <p:cNvGrpSpPr/>
          <p:nvPr/>
        </p:nvGrpSpPr>
        <p:grpSpPr>
          <a:xfrm>
            <a:off x="4307608" y="1374982"/>
            <a:ext cx="1012183" cy="1022507"/>
            <a:chOff x="6515894" y="1714318"/>
            <a:chExt cx="2213960" cy="223654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0238A8-CE4A-B412-646A-0A10B9F1CB43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E2E60BF-AD7D-C75C-5803-E178F5511631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3C605BE-8563-9C74-0519-62482D66D16B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211256F-12B3-15DB-6FB2-0A88A34DE572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94219BFF-B6CC-9CB5-B3C7-C802500AF876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80" name="Picture 7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B5A05A3-D074-1EE6-7549-EE08E6B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15894F-C6E9-C475-CC99-1F4315C3BB75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62B2158-EF5C-7016-9E88-16E358EF92D6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2562477A-7D11-8FCA-F9E7-E7765CF959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7118B25D-7C0B-E4D1-B50E-07E0D269FE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6983F089-B207-BB90-55E7-B499D9E4286F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4E1B6B9-6ECC-93D6-AB6C-D8377C808F9B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6F4428F-FB15-A0A6-6764-B1018FAC22E8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ED18CFC-CC1E-5A8C-1958-5768849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EB44BAF7-571A-B2EE-30BE-8933FA4431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A542120-942D-D586-16CF-CEC45D866F7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7" name="Picture 96" descr="A close up of a sign&#10;&#10;Description generated with high confidence">
            <a:extLst>
              <a:ext uri="{FF2B5EF4-FFF2-40B4-BE49-F238E27FC236}">
                <a16:creationId xmlns:a16="http://schemas.microsoft.com/office/drawing/2014/main" id="{CEB2C8CA-FE6C-1032-D361-8DF4B12C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33" y="2828355"/>
            <a:ext cx="988904" cy="998993"/>
          </a:xfrm>
          <a:prstGeom prst="rect">
            <a:avLst/>
          </a:prstGeom>
        </p:spPr>
      </p:pic>
      <p:pic>
        <p:nvPicPr>
          <p:cNvPr id="96" name="Graphic 95" descr="Alarm clock with solid fill">
            <a:extLst>
              <a:ext uri="{FF2B5EF4-FFF2-40B4-BE49-F238E27FC236}">
                <a16:creationId xmlns:a16="http://schemas.microsoft.com/office/drawing/2014/main" id="{C8B4301A-664B-E1F0-91F6-878299B9BFA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903390" y="3264084"/>
            <a:ext cx="461638" cy="461638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1C8BD719-FADD-7D1C-0AFA-E609E40F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03" y="2127756"/>
            <a:ext cx="988904" cy="9989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9AD20-7690-BB86-D5B8-B2E1E37D960E}"/>
              </a:ext>
            </a:extLst>
          </p:cNvPr>
          <p:cNvSpPr/>
          <p:nvPr/>
        </p:nvSpPr>
        <p:spPr>
          <a:xfrm>
            <a:off x="6184216" y="1150721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F2E5A7-7E77-51E2-4383-FBB29430DF8F}"/>
              </a:ext>
            </a:extLst>
          </p:cNvPr>
          <p:cNvGrpSpPr/>
          <p:nvPr/>
        </p:nvGrpSpPr>
        <p:grpSpPr>
          <a:xfrm>
            <a:off x="5991633" y="1372293"/>
            <a:ext cx="1012183" cy="1022507"/>
            <a:chOff x="6515894" y="1714318"/>
            <a:chExt cx="2213960" cy="22365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A55B55-EB3C-408E-B518-E37226C4FE7C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9C22FB1-9B40-799D-8BD7-5C6E31FED61B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7D4F2E5-7C25-61B4-5DE7-3F3D7BD0528F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6ECB0D2-0AD5-D26D-09FE-0A9D2ADA299C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BB00DF7-F863-ABEE-86C7-6124A5897913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6" name="Picture 3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C51DAD5-0BBE-4C19-2939-2E80496E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25520-749B-77B5-6E06-EE2AAB9F74FD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F6E7135-3CD2-C93B-A65C-9D1AFD6C9950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7CD6E7E1-DC65-7CA0-53C6-9CD294421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7A005000-6BA2-2184-7FA3-862A4556A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DDD3156-740F-7622-4F2C-75A991A9B740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81F299-1A80-0463-0266-AD4E8CB0F69E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C1F0C16-559B-D289-66D8-66CF146C24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2B9BE2A2-BA25-1E60-C57D-45A5C3766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CA23924D-D4FC-B20B-38E8-AD3203AA3B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1F76816-CC9E-D683-5C6E-D516A3D2B61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10" name="Picture 109" descr="A close up of a sign&#10;&#10;Description generated with high confidence">
            <a:extLst>
              <a:ext uri="{FF2B5EF4-FFF2-40B4-BE49-F238E27FC236}">
                <a16:creationId xmlns:a16="http://schemas.microsoft.com/office/drawing/2014/main" id="{FB915C10-44B7-A559-CD13-097030BA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10" y="2825669"/>
            <a:ext cx="988904" cy="998993"/>
          </a:xfrm>
          <a:prstGeom prst="rect">
            <a:avLst/>
          </a:prstGeom>
        </p:spPr>
      </p:pic>
      <p:pic>
        <p:nvPicPr>
          <p:cNvPr id="111" name="Graphic 110" descr="Alarm clock with solid fill">
            <a:extLst>
              <a:ext uri="{FF2B5EF4-FFF2-40B4-BE49-F238E27FC236}">
                <a16:creationId xmlns:a16="http://schemas.microsoft.com/office/drawing/2014/main" id="{03E883CF-614F-79CC-83D5-AF3DB676D8D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555667" y="3261398"/>
            <a:ext cx="461638" cy="461638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7884294-453E-C8BF-68D7-CBF4D23904B3}"/>
              </a:ext>
            </a:extLst>
          </p:cNvPr>
          <p:cNvCxnSpPr>
            <a:cxnSpLocks/>
          </p:cNvCxnSpPr>
          <p:nvPr/>
        </p:nvCxnSpPr>
        <p:spPr>
          <a:xfrm>
            <a:off x="6573313" y="2076625"/>
            <a:ext cx="706197" cy="125084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996E29ED-6E50-F1D9-AC29-F058D31FD4EF}"/>
              </a:ext>
            </a:extLst>
          </p:cNvPr>
          <p:cNvSpPr/>
          <p:nvPr/>
        </p:nvSpPr>
        <p:spPr>
          <a:xfrm>
            <a:off x="7047234" y="1986125"/>
            <a:ext cx="406395" cy="409825"/>
          </a:xfrm>
          <a:prstGeom prst="mathMultiply">
            <a:avLst>
              <a:gd name="adj1" fmla="val 1769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4B3B-ADBA-4F4A-44CF-2B9A986CE3EF}"/>
              </a:ext>
            </a:extLst>
          </p:cNvPr>
          <p:cNvSpPr/>
          <p:nvPr/>
        </p:nvSpPr>
        <p:spPr>
          <a:xfrm rot="16200000">
            <a:off x="4636247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629840" y="2616084"/>
            <a:ext cx="1516941" cy="279978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1C8BD719-FADD-7D1C-0AFA-E609E40F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03" y="2127756"/>
            <a:ext cx="988904" cy="9989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9AD20-7690-BB86-D5B8-B2E1E37D960E}"/>
              </a:ext>
            </a:extLst>
          </p:cNvPr>
          <p:cNvSpPr/>
          <p:nvPr/>
        </p:nvSpPr>
        <p:spPr>
          <a:xfrm>
            <a:off x="6184216" y="1150721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F2E5A7-7E77-51E2-4383-FBB29430DF8F}"/>
              </a:ext>
            </a:extLst>
          </p:cNvPr>
          <p:cNvGrpSpPr/>
          <p:nvPr/>
        </p:nvGrpSpPr>
        <p:grpSpPr>
          <a:xfrm>
            <a:off x="5991633" y="1372293"/>
            <a:ext cx="1012183" cy="1022507"/>
            <a:chOff x="6515894" y="1714318"/>
            <a:chExt cx="2213960" cy="22365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A55B55-EB3C-408E-B518-E37226C4FE7C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9C22FB1-9B40-799D-8BD7-5C6E31FED61B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7D4F2E5-7C25-61B4-5DE7-3F3D7BD0528F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6ECB0D2-0AD5-D26D-09FE-0A9D2ADA299C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BB00DF7-F863-ABEE-86C7-6124A5897913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6" name="Picture 3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C51DAD5-0BBE-4C19-2939-2E80496E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25520-749B-77B5-6E06-EE2AAB9F74FD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F6E7135-3CD2-C93B-A65C-9D1AFD6C9950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7CD6E7E1-DC65-7CA0-53C6-9CD294421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7A005000-6BA2-2184-7FA3-862A4556A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DDD3156-740F-7622-4F2C-75A991A9B740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81F299-1A80-0463-0266-AD4E8CB0F69E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C1F0C16-559B-D289-66D8-66CF146C24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2B9BE2A2-BA25-1E60-C57D-45A5C3766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CA23924D-D4FC-B20B-38E8-AD3203AA3B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1F76816-CC9E-D683-5C6E-D516A3D2B61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10" name="Picture 109" descr="A close up of a sign&#10;&#10;Description generated with high confidence">
            <a:extLst>
              <a:ext uri="{FF2B5EF4-FFF2-40B4-BE49-F238E27FC236}">
                <a16:creationId xmlns:a16="http://schemas.microsoft.com/office/drawing/2014/main" id="{FB915C10-44B7-A559-CD13-097030BA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10" y="2825669"/>
            <a:ext cx="988904" cy="998993"/>
          </a:xfrm>
          <a:prstGeom prst="rect">
            <a:avLst/>
          </a:prstGeom>
        </p:spPr>
      </p:pic>
      <p:pic>
        <p:nvPicPr>
          <p:cNvPr id="111" name="Graphic 110" descr="Alarm clock with solid fill">
            <a:extLst>
              <a:ext uri="{FF2B5EF4-FFF2-40B4-BE49-F238E27FC236}">
                <a16:creationId xmlns:a16="http://schemas.microsoft.com/office/drawing/2014/main" id="{03E883CF-614F-79CC-83D5-AF3DB676D8D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55667" y="3261398"/>
            <a:ext cx="461638" cy="461638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7884294-453E-C8BF-68D7-CBF4D23904B3}"/>
              </a:ext>
            </a:extLst>
          </p:cNvPr>
          <p:cNvCxnSpPr>
            <a:cxnSpLocks/>
          </p:cNvCxnSpPr>
          <p:nvPr/>
        </p:nvCxnSpPr>
        <p:spPr>
          <a:xfrm>
            <a:off x="6573313" y="2076625"/>
            <a:ext cx="706197" cy="125084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996E29ED-6E50-F1D9-AC29-F058D31FD4EF}"/>
              </a:ext>
            </a:extLst>
          </p:cNvPr>
          <p:cNvSpPr/>
          <p:nvPr/>
        </p:nvSpPr>
        <p:spPr>
          <a:xfrm>
            <a:off x="7047234" y="1986125"/>
            <a:ext cx="406395" cy="409825"/>
          </a:xfrm>
          <a:prstGeom prst="mathMultiply">
            <a:avLst>
              <a:gd name="adj1" fmla="val 1769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D1170E-8BEF-DE21-FA47-23EC169145AF}"/>
              </a:ext>
            </a:extLst>
          </p:cNvPr>
          <p:cNvSpPr/>
          <p:nvPr/>
        </p:nvSpPr>
        <p:spPr>
          <a:xfrm>
            <a:off x="77460" y="1449744"/>
            <a:ext cx="5801575" cy="2376318"/>
          </a:xfrm>
          <a:custGeom>
            <a:avLst/>
            <a:gdLst>
              <a:gd name="connsiteX0" fmla="*/ 0 w 5801575"/>
              <a:gd name="connsiteY0" fmla="*/ 396061 h 2376318"/>
              <a:gd name="connsiteX1" fmla="*/ 396061 w 5801575"/>
              <a:gd name="connsiteY1" fmla="*/ 0 h 2376318"/>
              <a:gd name="connsiteX2" fmla="*/ 902572 w 5801575"/>
              <a:gd name="connsiteY2" fmla="*/ 0 h 2376318"/>
              <a:gd name="connsiteX3" fmla="*/ 1308895 w 5801575"/>
              <a:gd name="connsiteY3" fmla="*/ 0 h 2376318"/>
              <a:gd name="connsiteX4" fmla="*/ 1815406 w 5801575"/>
              <a:gd name="connsiteY4" fmla="*/ 0 h 2376318"/>
              <a:gd name="connsiteX5" fmla="*/ 2372012 w 5801575"/>
              <a:gd name="connsiteY5" fmla="*/ 0 h 2376318"/>
              <a:gd name="connsiteX6" fmla="*/ 2928618 w 5801575"/>
              <a:gd name="connsiteY6" fmla="*/ 0 h 2376318"/>
              <a:gd name="connsiteX7" fmla="*/ 3535318 w 5801575"/>
              <a:gd name="connsiteY7" fmla="*/ 0 h 2376318"/>
              <a:gd name="connsiteX8" fmla="*/ 4091924 w 5801575"/>
              <a:gd name="connsiteY8" fmla="*/ 0 h 2376318"/>
              <a:gd name="connsiteX9" fmla="*/ 4748719 w 5801575"/>
              <a:gd name="connsiteY9" fmla="*/ 0 h 2376318"/>
              <a:gd name="connsiteX10" fmla="*/ 5405514 w 5801575"/>
              <a:gd name="connsiteY10" fmla="*/ 0 h 2376318"/>
              <a:gd name="connsiteX11" fmla="*/ 5801575 w 5801575"/>
              <a:gd name="connsiteY11" fmla="*/ 396061 h 2376318"/>
              <a:gd name="connsiteX12" fmla="*/ 5801575 w 5801575"/>
              <a:gd name="connsiteY12" fmla="*/ 876600 h 2376318"/>
              <a:gd name="connsiteX13" fmla="*/ 5801575 w 5801575"/>
              <a:gd name="connsiteY13" fmla="*/ 1404666 h 2376318"/>
              <a:gd name="connsiteX14" fmla="*/ 5801575 w 5801575"/>
              <a:gd name="connsiteY14" fmla="*/ 1980257 h 2376318"/>
              <a:gd name="connsiteX15" fmla="*/ 5405514 w 5801575"/>
              <a:gd name="connsiteY15" fmla="*/ 2376318 h 2376318"/>
              <a:gd name="connsiteX16" fmla="*/ 4748719 w 5801575"/>
              <a:gd name="connsiteY16" fmla="*/ 2376318 h 2376318"/>
              <a:gd name="connsiteX17" fmla="*/ 4091924 w 5801575"/>
              <a:gd name="connsiteY17" fmla="*/ 2376318 h 2376318"/>
              <a:gd name="connsiteX18" fmla="*/ 3485224 w 5801575"/>
              <a:gd name="connsiteY18" fmla="*/ 2376318 h 2376318"/>
              <a:gd name="connsiteX19" fmla="*/ 3028807 w 5801575"/>
              <a:gd name="connsiteY19" fmla="*/ 2376318 h 2376318"/>
              <a:gd name="connsiteX20" fmla="*/ 2572390 w 5801575"/>
              <a:gd name="connsiteY20" fmla="*/ 2376318 h 2376318"/>
              <a:gd name="connsiteX21" fmla="*/ 1915595 w 5801575"/>
              <a:gd name="connsiteY21" fmla="*/ 2376318 h 2376318"/>
              <a:gd name="connsiteX22" fmla="*/ 1308895 w 5801575"/>
              <a:gd name="connsiteY22" fmla="*/ 2376318 h 2376318"/>
              <a:gd name="connsiteX23" fmla="*/ 396061 w 5801575"/>
              <a:gd name="connsiteY23" fmla="*/ 2376318 h 2376318"/>
              <a:gd name="connsiteX24" fmla="*/ 0 w 5801575"/>
              <a:gd name="connsiteY24" fmla="*/ 1980257 h 2376318"/>
              <a:gd name="connsiteX25" fmla="*/ 0 w 5801575"/>
              <a:gd name="connsiteY25" fmla="*/ 1499718 h 2376318"/>
              <a:gd name="connsiteX26" fmla="*/ 0 w 5801575"/>
              <a:gd name="connsiteY26" fmla="*/ 939968 h 2376318"/>
              <a:gd name="connsiteX27" fmla="*/ 0 w 5801575"/>
              <a:gd name="connsiteY27" fmla="*/ 396061 h 23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01575" h="2376318" fill="none" extrusionOk="0">
                <a:moveTo>
                  <a:pt x="0" y="396061"/>
                </a:moveTo>
                <a:cubicBezTo>
                  <a:pt x="-61531" y="162961"/>
                  <a:pt x="175953" y="35621"/>
                  <a:pt x="396061" y="0"/>
                </a:cubicBezTo>
                <a:cubicBezTo>
                  <a:pt x="625555" y="-49332"/>
                  <a:pt x="700761" y="60353"/>
                  <a:pt x="902572" y="0"/>
                </a:cubicBezTo>
                <a:cubicBezTo>
                  <a:pt x="1104383" y="-60353"/>
                  <a:pt x="1201322" y="19573"/>
                  <a:pt x="1308895" y="0"/>
                </a:cubicBezTo>
                <a:cubicBezTo>
                  <a:pt x="1416468" y="-19573"/>
                  <a:pt x="1605241" y="45651"/>
                  <a:pt x="1815406" y="0"/>
                </a:cubicBezTo>
                <a:cubicBezTo>
                  <a:pt x="2025571" y="-45651"/>
                  <a:pt x="2148903" y="37236"/>
                  <a:pt x="2372012" y="0"/>
                </a:cubicBezTo>
                <a:cubicBezTo>
                  <a:pt x="2595121" y="-37236"/>
                  <a:pt x="2764230" y="5726"/>
                  <a:pt x="2928618" y="0"/>
                </a:cubicBezTo>
                <a:cubicBezTo>
                  <a:pt x="3093006" y="-5726"/>
                  <a:pt x="3409360" y="42152"/>
                  <a:pt x="3535318" y="0"/>
                </a:cubicBezTo>
                <a:cubicBezTo>
                  <a:pt x="3661276" y="-42152"/>
                  <a:pt x="3891030" y="2115"/>
                  <a:pt x="4091924" y="0"/>
                </a:cubicBezTo>
                <a:cubicBezTo>
                  <a:pt x="4292818" y="-2115"/>
                  <a:pt x="4467457" y="4798"/>
                  <a:pt x="4748719" y="0"/>
                </a:cubicBezTo>
                <a:cubicBezTo>
                  <a:pt x="5029981" y="-4798"/>
                  <a:pt x="5112522" y="33082"/>
                  <a:pt x="5405514" y="0"/>
                </a:cubicBezTo>
                <a:cubicBezTo>
                  <a:pt x="5583519" y="-51394"/>
                  <a:pt x="5759073" y="188728"/>
                  <a:pt x="5801575" y="396061"/>
                </a:cubicBezTo>
                <a:cubicBezTo>
                  <a:pt x="5809672" y="618968"/>
                  <a:pt x="5798734" y="669990"/>
                  <a:pt x="5801575" y="876600"/>
                </a:cubicBezTo>
                <a:cubicBezTo>
                  <a:pt x="5804416" y="1083210"/>
                  <a:pt x="5778117" y="1274574"/>
                  <a:pt x="5801575" y="1404666"/>
                </a:cubicBezTo>
                <a:cubicBezTo>
                  <a:pt x="5825033" y="1534758"/>
                  <a:pt x="5757640" y="1787005"/>
                  <a:pt x="5801575" y="1980257"/>
                </a:cubicBezTo>
                <a:cubicBezTo>
                  <a:pt x="5774370" y="2160166"/>
                  <a:pt x="5578518" y="2388300"/>
                  <a:pt x="5405514" y="2376318"/>
                </a:cubicBezTo>
                <a:cubicBezTo>
                  <a:pt x="5232769" y="2401558"/>
                  <a:pt x="5041762" y="2356847"/>
                  <a:pt x="4748719" y="2376318"/>
                </a:cubicBezTo>
                <a:cubicBezTo>
                  <a:pt x="4455676" y="2395789"/>
                  <a:pt x="4231352" y="2307925"/>
                  <a:pt x="4091924" y="2376318"/>
                </a:cubicBezTo>
                <a:cubicBezTo>
                  <a:pt x="3952497" y="2444711"/>
                  <a:pt x="3696952" y="2305719"/>
                  <a:pt x="3485224" y="2376318"/>
                </a:cubicBezTo>
                <a:cubicBezTo>
                  <a:pt x="3273496" y="2446917"/>
                  <a:pt x="3143873" y="2323356"/>
                  <a:pt x="3028807" y="2376318"/>
                </a:cubicBezTo>
                <a:cubicBezTo>
                  <a:pt x="2913741" y="2429280"/>
                  <a:pt x="2742184" y="2358617"/>
                  <a:pt x="2572390" y="2376318"/>
                </a:cubicBezTo>
                <a:cubicBezTo>
                  <a:pt x="2402596" y="2394019"/>
                  <a:pt x="2081429" y="2371392"/>
                  <a:pt x="1915595" y="2376318"/>
                </a:cubicBezTo>
                <a:cubicBezTo>
                  <a:pt x="1749762" y="2381244"/>
                  <a:pt x="1432027" y="2347602"/>
                  <a:pt x="1308895" y="2376318"/>
                </a:cubicBezTo>
                <a:cubicBezTo>
                  <a:pt x="1185763" y="2405034"/>
                  <a:pt x="812859" y="2368310"/>
                  <a:pt x="396061" y="2376318"/>
                </a:cubicBezTo>
                <a:cubicBezTo>
                  <a:pt x="170384" y="2385184"/>
                  <a:pt x="12198" y="2191215"/>
                  <a:pt x="0" y="1980257"/>
                </a:cubicBezTo>
                <a:cubicBezTo>
                  <a:pt x="-49179" y="1763357"/>
                  <a:pt x="30964" y="1738887"/>
                  <a:pt x="0" y="1499718"/>
                </a:cubicBezTo>
                <a:cubicBezTo>
                  <a:pt x="-30964" y="1260549"/>
                  <a:pt x="23378" y="1153668"/>
                  <a:pt x="0" y="939968"/>
                </a:cubicBezTo>
                <a:cubicBezTo>
                  <a:pt x="-23378" y="726268"/>
                  <a:pt x="39372" y="565569"/>
                  <a:pt x="0" y="396061"/>
                </a:cubicBezTo>
                <a:close/>
              </a:path>
              <a:path w="5801575" h="2376318" stroke="0" extrusionOk="0">
                <a:moveTo>
                  <a:pt x="0" y="396061"/>
                </a:moveTo>
                <a:cubicBezTo>
                  <a:pt x="-38090" y="131863"/>
                  <a:pt x="200127" y="-7060"/>
                  <a:pt x="396061" y="0"/>
                </a:cubicBezTo>
                <a:cubicBezTo>
                  <a:pt x="569346" y="-8852"/>
                  <a:pt x="676855" y="23176"/>
                  <a:pt x="802383" y="0"/>
                </a:cubicBezTo>
                <a:cubicBezTo>
                  <a:pt x="927911" y="-23176"/>
                  <a:pt x="1107766" y="18875"/>
                  <a:pt x="1258800" y="0"/>
                </a:cubicBezTo>
                <a:cubicBezTo>
                  <a:pt x="1409834" y="-18875"/>
                  <a:pt x="1517248" y="27186"/>
                  <a:pt x="1765311" y="0"/>
                </a:cubicBezTo>
                <a:cubicBezTo>
                  <a:pt x="2013374" y="-27186"/>
                  <a:pt x="2242655" y="70204"/>
                  <a:pt x="2422106" y="0"/>
                </a:cubicBezTo>
                <a:cubicBezTo>
                  <a:pt x="2601558" y="-70204"/>
                  <a:pt x="2714340" y="36551"/>
                  <a:pt x="2828429" y="0"/>
                </a:cubicBezTo>
                <a:cubicBezTo>
                  <a:pt x="2942518" y="-36551"/>
                  <a:pt x="3240424" y="50187"/>
                  <a:pt x="3435129" y="0"/>
                </a:cubicBezTo>
                <a:cubicBezTo>
                  <a:pt x="3629834" y="-50187"/>
                  <a:pt x="3871598" y="57809"/>
                  <a:pt x="4091924" y="0"/>
                </a:cubicBezTo>
                <a:cubicBezTo>
                  <a:pt x="4312250" y="-57809"/>
                  <a:pt x="4295495" y="16988"/>
                  <a:pt x="4498246" y="0"/>
                </a:cubicBezTo>
                <a:cubicBezTo>
                  <a:pt x="4700997" y="-16988"/>
                  <a:pt x="5019896" y="65353"/>
                  <a:pt x="5405514" y="0"/>
                </a:cubicBezTo>
                <a:cubicBezTo>
                  <a:pt x="5612189" y="-12623"/>
                  <a:pt x="5787617" y="178025"/>
                  <a:pt x="5801575" y="396061"/>
                </a:cubicBezTo>
                <a:cubicBezTo>
                  <a:pt x="5852205" y="627559"/>
                  <a:pt x="5797350" y="808224"/>
                  <a:pt x="5801575" y="924126"/>
                </a:cubicBezTo>
                <a:cubicBezTo>
                  <a:pt x="5805800" y="1040029"/>
                  <a:pt x="5760219" y="1277002"/>
                  <a:pt x="5801575" y="1436350"/>
                </a:cubicBezTo>
                <a:cubicBezTo>
                  <a:pt x="5842931" y="1595698"/>
                  <a:pt x="5775385" y="1842051"/>
                  <a:pt x="5801575" y="1980257"/>
                </a:cubicBezTo>
                <a:cubicBezTo>
                  <a:pt x="5776969" y="2161240"/>
                  <a:pt x="5619763" y="2386969"/>
                  <a:pt x="5405514" y="2376318"/>
                </a:cubicBezTo>
                <a:cubicBezTo>
                  <a:pt x="5212220" y="2409283"/>
                  <a:pt x="5052110" y="2327288"/>
                  <a:pt x="4899003" y="2376318"/>
                </a:cubicBezTo>
                <a:cubicBezTo>
                  <a:pt x="4745896" y="2425348"/>
                  <a:pt x="4509722" y="2357750"/>
                  <a:pt x="4242208" y="2376318"/>
                </a:cubicBezTo>
                <a:cubicBezTo>
                  <a:pt x="3974694" y="2394886"/>
                  <a:pt x="3957990" y="2338948"/>
                  <a:pt x="3835885" y="2376318"/>
                </a:cubicBezTo>
                <a:cubicBezTo>
                  <a:pt x="3713780" y="2413688"/>
                  <a:pt x="3569627" y="2347950"/>
                  <a:pt x="3429563" y="2376318"/>
                </a:cubicBezTo>
                <a:cubicBezTo>
                  <a:pt x="3289499" y="2404686"/>
                  <a:pt x="3136291" y="2335138"/>
                  <a:pt x="3023241" y="2376318"/>
                </a:cubicBezTo>
                <a:cubicBezTo>
                  <a:pt x="2910191" y="2417498"/>
                  <a:pt x="2627814" y="2318036"/>
                  <a:pt x="2466635" y="2376318"/>
                </a:cubicBezTo>
                <a:cubicBezTo>
                  <a:pt x="2305456" y="2434600"/>
                  <a:pt x="2169145" y="2325229"/>
                  <a:pt x="2010218" y="2376318"/>
                </a:cubicBezTo>
                <a:cubicBezTo>
                  <a:pt x="1851291" y="2427407"/>
                  <a:pt x="1608046" y="2314082"/>
                  <a:pt x="1403518" y="2376318"/>
                </a:cubicBezTo>
                <a:cubicBezTo>
                  <a:pt x="1198990" y="2438554"/>
                  <a:pt x="783767" y="2327967"/>
                  <a:pt x="396061" y="2376318"/>
                </a:cubicBezTo>
                <a:cubicBezTo>
                  <a:pt x="181298" y="2396751"/>
                  <a:pt x="-2247" y="2191832"/>
                  <a:pt x="0" y="1980257"/>
                </a:cubicBezTo>
                <a:cubicBezTo>
                  <a:pt x="-37949" y="1785271"/>
                  <a:pt x="1526" y="1721964"/>
                  <a:pt x="0" y="1483876"/>
                </a:cubicBezTo>
                <a:cubicBezTo>
                  <a:pt x="-1526" y="1245788"/>
                  <a:pt x="8743" y="1061938"/>
                  <a:pt x="0" y="955810"/>
                </a:cubicBezTo>
                <a:cubicBezTo>
                  <a:pt x="-8743" y="849682"/>
                  <a:pt x="39558" y="569798"/>
                  <a:pt x="0" y="396061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Lucida Grande"/>
              </a:rPr>
              <a:t>F+1 (=2) replicas know about the commit certificate. </a:t>
            </a:r>
          </a:p>
          <a:p>
            <a:pPr algn="ctr"/>
            <a:endParaRPr lang="en-US" dirty="0">
              <a:solidFill>
                <a:schemeClr val="tx2"/>
              </a:solidFill>
              <a:latin typeface="Lucida Grande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Lucida Grande"/>
              </a:rPr>
              <a:t>Only one honest node replies to client. </a:t>
            </a:r>
          </a:p>
          <a:p>
            <a:pPr algn="ctr"/>
            <a:endParaRPr lang="en-US" dirty="0">
              <a:solidFill>
                <a:schemeClr val="tx2"/>
              </a:solidFill>
              <a:latin typeface="Lucida Grande"/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  <a:latin typeface="Lucida Grande"/>
              </a:rPr>
              <a:t>This is not enough to validate the response!</a:t>
            </a:r>
          </a:p>
        </p:txBody>
      </p:sp>
    </p:spTree>
    <p:extLst>
      <p:ext uri="{BB962C8B-B14F-4D97-AF65-F5344CB8AC3E}">
        <p14:creationId xmlns:p14="http://schemas.microsoft.com/office/powerpoint/2010/main" val="259705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251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A5EAEE-D7B2-EC2D-2ABE-DB426589CBA6}"/>
              </a:ext>
            </a:extLst>
          </p:cNvPr>
          <p:cNvSpPr/>
          <p:nvPr/>
        </p:nvSpPr>
        <p:spPr>
          <a:xfrm rot="16200000">
            <a:off x="2962628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4B3B-ADBA-4F4A-44CF-2B9A986CE3EF}"/>
              </a:ext>
            </a:extLst>
          </p:cNvPr>
          <p:cNvSpPr/>
          <p:nvPr/>
        </p:nvSpPr>
        <p:spPr>
          <a:xfrm rot="16200000">
            <a:off x="4636247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629840" y="2616084"/>
            <a:ext cx="1516941" cy="279978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9AAC79A0-BEF8-2977-15AA-B6D90BD0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2781261"/>
            <a:ext cx="988904" cy="998993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983911-F11B-08DA-A335-2BAE3298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2116587"/>
            <a:ext cx="988904" cy="9989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F8E96-E306-44B3-5CA9-698D5E7DF7F8}"/>
              </a:ext>
            </a:extLst>
          </p:cNvPr>
          <p:cNvGrpSpPr/>
          <p:nvPr/>
        </p:nvGrpSpPr>
        <p:grpSpPr>
          <a:xfrm>
            <a:off x="1135163" y="1397143"/>
            <a:ext cx="1012183" cy="1022507"/>
            <a:chOff x="6515894" y="1714318"/>
            <a:chExt cx="2213960" cy="2236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AF689F-DB5E-0F47-C51D-3FD1BD5161C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395DB2-6347-EA2A-FF1C-FD969C856EAC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90269BD-9708-8110-4F6C-65A19E199F7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8A9A3D3-7F82-A87F-3FDE-EAF21200BC2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F9B3CFD-4124-3B22-8AAE-ACD64D1FA4A5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" name="Picture 4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EBBD8B0-D9D2-219F-DEC2-95312824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34AAEB-B1D6-3C34-079E-D4E0FD456B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293E2D-E13D-0A50-DBA5-3D24488C782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2DEF1989-D8D7-3682-88F8-78BC900BC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7DC374-B2D2-560F-592D-3B7508353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DE43E8D-4CDC-0162-AD0B-5B760F7675C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2CBBFEF-27AE-2134-301E-B81E23F814C1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D0E2E2-2214-2176-DDA0-A6C715B8DB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A17B910-E35B-17FD-778E-C660DF774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90659C39-8CFA-3F4E-D8C3-D99E782D8C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712FBFD-9F81-F2AE-1965-C2EA4122C36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CF0C91-4B8C-4CE1-34E8-C3C3026E1BE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147346" y="1905362"/>
            <a:ext cx="557397" cy="3035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5E68F-0096-B99B-E650-54266C872D69}"/>
              </a:ext>
            </a:extLst>
          </p:cNvPr>
          <p:cNvCxnSpPr>
            <a:cxnSpLocks/>
            <a:stCxn id="41" idx="3"/>
            <a:endCxn id="35" idx="1"/>
          </p:cNvCxnSpPr>
          <p:nvPr/>
        </p:nvCxnSpPr>
        <p:spPr>
          <a:xfrm>
            <a:off x="2147346" y="1908397"/>
            <a:ext cx="557397" cy="707687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429E8C-8CFB-5D75-90D8-52DAFFF3489D}"/>
              </a:ext>
            </a:extLst>
          </p:cNvPr>
          <p:cNvSpPr/>
          <p:nvPr/>
        </p:nvSpPr>
        <p:spPr>
          <a:xfrm rot="16200000">
            <a:off x="1380995" y="2417978"/>
            <a:ext cx="3707596" cy="904191"/>
          </a:xfrm>
          <a:custGeom>
            <a:avLst/>
            <a:gdLst>
              <a:gd name="connsiteX0" fmla="*/ 0 w 3707596"/>
              <a:gd name="connsiteY0" fmla="*/ 150702 h 904191"/>
              <a:gd name="connsiteX1" fmla="*/ 150702 w 3707596"/>
              <a:gd name="connsiteY1" fmla="*/ 0 h 904191"/>
              <a:gd name="connsiteX2" fmla="*/ 616215 w 3707596"/>
              <a:gd name="connsiteY2" fmla="*/ 0 h 904191"/>
              <a:gd name="connsiteX3" fmla="*/ 1115790 w 3707596"/>
              <a:gd name="connsiteY3" fmla="*/ 0 h 904191"/>
              <a:gd name="connsiteX4" fmla="*/ 1649426 w 3707596"/>
              <a:gd name="connsiteY4" fmla="*/ 0 h 904191"/>
              <a:gd name="connsiteX5" fmla="*/ 2285249 w 3707596"/>
              <a:gd name="connsiteY5" fmla="*/ 0 h 904191"/>
              <a:gd name="connsiteX6" fmla="*/ 2750762 w 3707596"/>
              <a:gd name="connsiteY6" fmla="*/ 0 h 904191"/>
              <a:gd name="connsiteX7" fmla="*/ 3556894 w 3707596"/>
              <a:gd name="connsiteY7" fmla="*/ 0 h 904191"/>
              <a:gd name="connsiteX8" fmla="*/ 3707596 w 3707596"/>
              <a:gd name="connsiteY8" fmla="*/ 150702 h 904191"/>
              <a:gd name="connsiteX9" fmla="*/ 3707596 w 3707596"/>
              <a:gd name="connsiteY9" fmla="*/ 446068 h 904191"/>
              <a:gd name="connsiteX10" fmla="*/ 3707596 w 3707596"/>
              <a:gd name="connsiteY10" fmla="*/ 753489 h 904191"/>
              <a:gd name="connsiteX11" fmla="*/ 3556894 w 3707596"/>
              <a:gd name="connsiteY11" fmla="*/ 904191 h 904191"/>
              <a:gd name="connsiteX12" fmla="*/ 3091381 w 3707596"/>
              <a:gd name="connsiteY12" fmla="*/ 904191 h 904191"/>
              <a:gd name="connsiteX13" fmla="*/ 2455559 w 3707596"/>
              <a:gd name="connsiteY13" fmla="*/ 904191 h 904191"/>
              <a:gd name="connsiteX14" fmla="*/ 1955984 w 3707596"/>
              <a:gd name="connsiteY14" fmla="*/ 904191 h 904191"/>
              <a:gd name="connsiteX15" fmla="*/ 1320161 w 3707596"/>
              <a:gd name="connsiteY15" fmla="*/ 904191 h 904191"/>
              <a:gd name="connsiteX16" fmla="*/ 684339 w 3707596"/>
              <a:gd name="connsiteY16" fmla="*/ 904191 h 904191"/>
              <a:gd name="connsiteX17" fmla="*/ 150702 w 3707596"/>
              <a:gd name="connsiteY17" fmla="*/ 904191 h 904191"/>
              <a:gd name="connsiteX18" fmla="*/ 0 w 3707596"/>
              <a:gd name="connsiteY18" fmla="*/ 753489 h 904191"/>
              <a:gd name="connsiteX19" fmla="*/ 0 w 3707596"/>
              <a:gd name="connsiteY19" fmla="*/ 452096 h 904191"/>
              <a:gd name="connsiteX20" fmla="*/ 0 w 3707596"/>
              <a:gd name="connsiteY20" fmla="*/ 150702 h 9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7596" h="904191" extrusionOk="0">
                <a:moveTo>
                  <a:pt x="0" y="150702"/>
                </a:moveTo>
                <a:cubicBezTo>
                  <a:pt x="-4949" y="61566"/>
                  <a:pt x="87085" y="-6072"/>
                  <a:pt x="150702" y="0"/>
                </a:cubicBezTo>
                <a:cubicBezTo>
                  <a:pt x="288469" y="-20244"/>
                  <a:pt x="467124" y="25532"/>
                  <a:pt x="616215" y="0"/>
                </a:cubicBezTo>
                <a:cubicBezTo>
                  <a:pt x="765306" y="-25532"/>
                  <a:pt x="963737" y="22916"/>
                  <a:pt x="1115790" y="0"/>
                </a:cubicBezTo>
                <a:cubicBezTo>
                  <a:pt x="1267843" y="-22916"/>
                  <a:pt x="1418389" y="56035"/>
                  <a:pt x="1649426" y="0"/>
                </a:cubicBezTo>
                <a:cubicBezTo>
                  <a:pt x="1880463" y="-56035"/>
                  <a:pt x="2144207" y="70568"/>
                  <a:pt x="2285249" y="0"/>
                </a:cubicBezTo>
                <a:cubicBezTo>
                  <a:pt x="2426291" y="-70568"/>
                  <a:pt x="2616962" y="43759"/>
                  <a:pt x="2750762" y="0"/>
                </a:cubicBezTo>
                <a:cubicBezTo>
                  <a:pt x="2884562" y="-43759"/>
                  <a:pt x="3158721" y="50348"/>
                  <a:pt x="3556894" y="0"/>
                </a:cubicBezTo>
                <a:cubicBezTo>
                  <a:pt x="3633330" y="-12583"/>
                  <a:pt x="3714726" y="55535"/>
                  <a:pt x="3707596" y="150702"/>
                </a:cubicBezTo>
                <a:cubicBezTo>
                  <a:pt x="3708456" y="230239"/>
                  <a:pt x="3675154" y="308163"/>
                  <a:pt x="3707596" y="446068"/>
                </a:cubicBezTo>
                <a:cubicBezTo>
                  <a:pt x="3740038" y="583973"/>
                  <a:pt x="3689460" y="626548"/>
                  <a:pt x="3707596" y="753489"/>
                </a:cubicBezTo>
                <a:cubicBezTo>
                  <a:pt x="3706065" y="832112"/>
                  <a:pt x="3640815" y="892193"/>
                  <a:pt x="3556894" y="904191"/>
                </a:cubicBezTo>
                <a:cubicBezTo>
                  <a:pt x="3388975" y="950869"/>
                  <a:pt x="3220565" y="878980"/>
                  <a:pt x="3091381" y="904191"/>
                </a:cubicBezTo>
                <a:cubicBezTo>
                  <a:pt x="2962197" y="929402"/>
                  <a:pt x="2644447" y="828374"/>
                  <a:pt x="2455559" y="904191"/>
                </a:cubicBezTo>
                <a:cubicBezTo>
                  <a:pt x="2266671" y="980008"/>
                  <a:pt x="2169769" y="859945"/>
                  <a:pt x="1955984" y="904191"/>
                </a:cubicBezTo>
                <a:cubicBezTo>
                  <a:pt x="1742200" y="948437"/>
                  <a:pt x="1568799" y="851268"/>
                  <a:pt x="1320161" y="904191"/>
                </a:cubicBezTo>
                <a:cubicBezTo>
                  <a:pt x="1071523" y="957114"/>
                  <a:pt x="855815" y="834121"/>
                  <a:pt x="684339" y="904191"/>
                </a:cubicBezTo>
                <a:cubicBezTo>
                  <a:pt x="512863" y="974261"/>
                  <a:pt x="361571" y="866202"/>
                  <a:pt x="150702" y="904191"/>
                </a:cubicBezTo>
                <a:cubicBezTo>
                  <a:pt x="52829" y="893518"/>
                  <a:pt x="-8883" y="838208"/>
                  <a:pt x="0" y="753489"/>
                </a:cubicBezTo>
                <a:cubicBezTo>
                  <a:pt x="-15757" y="663118"/>
                  <a:pt x="10349" y="582258"/>
                  <a:pt x="0" y="452096"/>
                </a:cubicBezTo>
                <a:cubicBezTo>
                  <a:pt x="-10349" y="321934"/>
                  <a:pt x="23130" y="237590"/>
                  <a:pt x="0" y="15070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17D803B-9335-BF45-55A3-ACE6F9605744}"/>
              </a:ext>
            </a:extLst>
          </p:cNvPr>
          <p:cNvSpPr/>
          <p:nvPr/>
        </p:nvSpPr>
        <p:spPr>
          <a:xfrm>
            <a:off x="2882956" y="1139552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1C54E5FF-E3C4-5ECD-B16D-2BC32C40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1361125"/>
            <a:ext cx="1012183" cy="102250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5E790-3A3D-BF9F-99C3-EBBB254D3B6D}"/>
              </a:ext>
            </a:extLst>
          </p:cNvPr>
          <p:cNvGrpSpPr/>
          <p:nvPr/>
        </p:nvGrpSpPr>
        <p:grpSpPr>
          <a:xfrm>
            <a:off x="2690373" y="1361124"/>
            <a:ext cx="1012183" cy="1022507"/>
            <a:chOff x="6515894" y="1714318"/>
            <a:chExt cx="2213960" cy="22365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C9E223-D571-D40A-07C6-BBCC1C3111C7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823A70A9-2C36-09AE-DFE7-1BFA451F0054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766FCA5-5D62-4914-A4B7-E8ED59A00B2E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AA49236-341A-3515-E9BB-794BE0F69D34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C7CC74D-552B-2355-6C7B-C3B16550F7CA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7" name="Picture 5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9EDEE5E4-5061-DD5B-E3DC-E2E96ADD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643DEEE-80AA-8C66-21D5-0F8B1C9296F4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F7044DF-951F-C9CD-CA65-B17A0B4B403B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64250912-995D-7056-CCA4-F112AA59E6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06CC30A-6E35-E798-5422-EEEA01054E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D7AAD2D-D4D9-5D9A-A594-DF1BC0B19453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2970438-55DA-D2E3-F8B3-7A338E917497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38B6623-3CD3-E3E9-509D-59310E7C58CC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B3AFBAC7-CB12-816C-E6CC-1A851E7BB3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54BDFC5-412E-2493-5700-45F2D8F5EC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CA69E72F-E5B4-70BB-F526-EE82AC9C30B9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550063F0-762C-2D94-E0E6-8A723F9C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78" y="2130445"/>
            <a:ext cx="988904" cy="998993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EED329-3CA1-6992-D9E5-E9E190727874}"/>
              </a:ext>
            </a:extLst>
          </p:cNvPr>
          <p:cNvSpPr/>
          <p:nvPr/>
        </p:nvSpPr>
        <p:spPr>
          <a:xfrm>
            <a:off x="4500191" y="1153410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close up of a sign&#10;&#10;Description generated with high confidence">
            <a:extLst>
              <a:ext uri="{FF2B5EF4-FFF2-40B4-BE49-F238E27FC236}">
                <a16:creationId xmlns:a16="http://schemas.microsoft.com/office/drawing/2014/main" id="{3FAC4144-985A-0509-F350-2BE5606B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9" y="1374983"/>
            <a:ext cx="1012183" cy="102250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272ABF-CBB2-5C62-F45D-3DB1F704F56C}"/>
              </a:ext>
            </a:extLst>
          </p:cNvPr>
          <p:cNvGrpSpPr/>
          <p:nvPr/>
        </p:nvGrpSpPr>
        <p:grpSpPr>
          <a:xfrm>
            <a:off x="4307608" y="1374982"/>
            <a:ext cx="1012183" cy="1022507"/>
            <a:chOff x="6515894" y="1714318"/>
            <a:chExt cx="2213960" cy="223654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0238A8-CE4A-B412-646A-0A10B9F1CB43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E2E60BF-AD7D-C75C-5803-E178F5511631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3C605BE-8563-9C74-0519-62482D66D16B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211256F-12B3-15DB-6FB2-0A88A34DE572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94219BFF-B6CC-9CB5-B3C7-C802500AF876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80" name="Picture 7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B5A05A3-D074-1EE6-7549-EE08E6B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15894F-C6E9-C475-CC99-1F4315C3BB75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62B2158-EF5C-7016-9E88-16E358EF92D6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2562477A-7D11-8FCA-F9E7-E7765CF959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7118B25D-7C0B-E4D1-B50E-07E0D269FE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6983F089-B207-BB90-55E7-B499D9E4286F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4E1B6B9-6ECC-93D6-AB6C-D8377C808F9B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6F4428F-FB15-A0A6-6764-B1018FAC22E8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ED18CFC-CC1E-5A8C-1958-5768849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EB44BAF7-571A-B2EE-30BE-8933FA4431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A542120-942D-D586-16CF-CEC45D866F7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7" name="Picture 96" descr="A close up of a sign&#10;&#10;Description generated with high confidence">
            <a:extLst>
              <a:ext uri="{FF2B5EF4-FFF2-40B4-BE49-F238E27FC236}">
                <a16:creationId xmlns:a16="http://schemas.microsoft.com/office/drawing/2014/main" id="{CEB2C8CA-FE6C-1032-D361-8DF4B12C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33" y="2828355"/>
            <a:ext cx="988904" cy="998993"/>
          </a:xfrm>
          <a:prstGeom prst="rect">
            <a:avLst/>
          </a:prstGeom>
        </p:spPr>
      </p:pic>
      <p:pic>
        <p:nvPicPr>
          <p:cNvPr id="96" name="Graphic 95" descr="Alarm clock with solid fill">
            <a:extLst>
              <a:ext uri="{FF2B5EF4-FFF2-40B4-BE49-F238E27FC236}">
                <a16:creationId xmlns:a16="http://schemas.microsoft.com/office/drawing/2014/main" id="{C8B4301A-664B-E1F0-91F6-878299B9BFA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903390" y="3264084"/>
            <a:ext cx="461638" cy="461638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1C8BD719-FADD-7D1C-0AFA-E609E40F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03" y="2127756"/>
            <a:ext cx="988904" cy="9989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9AD20-7690-BB86-D5B8-B2E1E37D960E}"/>
              </a:ext>
            </a:extLst>
          </p:cNvPr>
          <p:cNvSpPr/>
          <p:nvPr/>
        </p:nvSpPr>
        <p:spPr>
          <a:xfrm>
            <a:off x="6184216" y="1150721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F2E5A7-7E77-51E2-4383-FBB29430DF8F}"/>
              </a:ext>
            </a:extLst>
          </p:cNvPr>
          <p:cNvGrpSpPr/>
          <p:nvPr/>
        </p:nvGrpSpPr>
        <p:grpSpPr>
          <a:xfrm>
            <a:off x="5991633" y="1372293"/>
            <a:ext cx="1012183" cy="1022507"/>
            <a:chOff x="6515894" y="1714318"/>
            <a:chExt cx="2213960" cy="22365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A55B55-EB3C-408E-B518-E37226C4FE7C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9C22FB1-9B40-799D-8BD7-5C6E31FED61B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7D4F2E5-7C25-61B4-5DE7-3F3D7BD0528F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6ECB0D2-0AD5-D26D-09FE-0A9D2ADA299C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BB00DF7-F863-ABEE-86C7-6124A5897913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6" name="Picture 3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C51DAD5-0BBE-4C19-2939-2E80496E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25520-749B-77B5-6E06-EE2AAB9F74FD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F6E7135-3CD2-C93B-A65C-9D1AFD6C9950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7CD6E7E1-DC65-7CA0-53C6-9CD294421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7A005000-6BA2-2184-7FA3-862A4556A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DDD3156-740F-7622-4F2C-75A991A9B740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81F299-1A80-0463-0266-AD4E8CB0F69E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C1F0C16-559B-D289-66D8-66CF146C24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2B9BE2A2-BA25-1E60-C57D-45A5C3766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CA23924D-D4FC-B20B-38E8-AD3203AA3B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1F76816-CC9E-D683-5C6E-D516A3D2B61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10" name="Picture 109" descr="A close up of a sign&#10;&#10;Description generated with high confidence">
            <a:extLst>
              <a:ext uri="{FF2B5EF4-FFF2-40B4-BE49-F238E27FC236}">
                <a16:creationId xmlns:a16="http://schemas.microsoft.com/office/drawing/2014/main" id="{FB915C10-44B7-A559-CD13-097030BA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10" y="2825669"/>
            <a:ext cx="988904" cy="998993"/>
          </a:xfrm>
          <a:prstGeom prst="rect">
            <a:avLst/>
          </a:prstGeom>
        </p:spPr>
      </p:pic>
      <p:pic>
        <p:nvPicPr>
          <p:cNvPr id="111" name="Graphic 110" descr="Alarm clock with solid fill">
            <a:extLst>
              <a:ext uri="{FF2B5EF4-FFF2-40B4-BE49-F238E27FC236}">
                <a16:creationId xmlns:a16="http://schemas.microsoft.com/office/drawing/2014/main" id="{03E883CF-614F-79CC-83D5-AF3DB676D8D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555667" y="3261398"/>
            <a:ext cx="461638" cy="461638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7884294-453E-C8BF-68D7-CBF4D23904B3}"/>
              </a:ext>
            </a:extLst>
          </p:cNvPr>
          <p:cNvCxnSpPr>
            <a:cxnSpLocks/>
          </p:cNvCxnSpPr>
          <p:nvPr/>
        </p:nvCxnSpPr>
        <p:spPr>
          <a:xfrm>
            <a:off x="6573313" y="2076625"/>
            <a:ext cx="706197" cy="125084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996E29ED-6E50-F1D9-AC29-F058D31FD4EF}"/>
              </a:ext>
            </a:extLst>
          </p:cNvPr>
          <p:cNvSpPr/>
          <p:nvPr/>
        </p:nvSpPr>
        <p:spPr>
          <a:xfrm>
            <a:off x="7047234" y="1986125"/>
            <a:ext cx="406395" cy="409825"/>
          </a:xfrm>
          <a:prstGeom prst="mathMultiply">
            <a:avLst>
              <a:gd name="adj1" fmla="val 1769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58281945-69AD-DD4C-70C5-FCFCF6209721}"/>
              </a:ext>
            </a:extLst>
          </p:cNvPr>
          <p:cNvSpPr/>
          <p:nvPr/>
        </p:nvSpPr>
        <p:spPr>
          <a:xfrm>
            <a:off x="4236090" y="3795040"/>
            <a:ext cx="2494025" cy="1023969"/>
          </a:xfrm>
          <a:prstGeom prst="wedgeEllipseCallout">
            <a:avLst>
              <a:gd name="adj1" fmla="val -22762"/>
              <a:gd name="adj2" fmla="val -614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Something is wrong! I want a view change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AD07FA-E6F6-CCF3-75AD-4F9C5AA1B962}"/>
              </a:ext>
            </a:extLst>
          </p:cNvPr>
          <p:cNvSpPr/>
          <p:nvPr/>
        </p:nvSpPr>
        <p:spPr>
          <a:xfrm>
            <a:off x="7141362" y="4398887"/>
            <a:ext cx="1883680" cy="660337"/>
          </a:xfrm>
          <a:custGeom>
            <a:avLst/>
            <a:gdLst>
              <a:gd name="connsiteX0" fmla="*/ 0 w 1883680"/>
              <a:gd name="connsiteY0" fmla="*/ 110058 h 660337"/>
              <a:gd name="connsiteX1" fmla="*/ 110058 w 1883680"/>
              <a:gd name="connsiteY1" fmla="*/ 0 h 660337"/>
              <a:gd name="connsiteX2" fmla="*/ 614672 w 1883680"/>
              <a:gd name="connsiteY2" fmla="*/ 0 h 660337"/>
              <a:gd name="connsiteX3" fmla="*/ 1135922 w 1883680"/>
              <a:gd name="connsiteY3" fmla="*/ 0 h 660337"/>
              <a:gd name="connsiteX4" fmla="*/ 1773622 w 1883680"/>
              <a:gd name="connsiteY4" fmla="*/ 0 h 660337"/>
              <a:gd name="connsiteX5" fmla="*/ 1883680 w 1883680"/>
              <a:gd name="connsiteY5" fmla="*/ 110058 h 660337"/>
              <a:gd name="connsiteX6" fmla="*/ 1883680 w 1883680"/>
              <a:gd name="connsiteY6" fmla="*/ 550279 h 660337"/>
              <a:gd name="connsiteX7" fmla="*/ 1773622 w 1883680"/>
              <a:gd name="connsiteY7" fmla="*/ 660337 h 660337"/>
              <a:gd name="connsiteX8" fmla="*/ 1235736 w 1883680"/>
              <a:gd name="connsiteY8" fmla="*/ 660337 h 660337"/>
              <a:gd name="connsiteX9" fmla="*/ 714486 w 1883680"/>
              <a:gd name="connsiteY9" fmla="*/ 660337 h 660337"/>
              <a:gd name="connsiteX10" fmla="*/ 110058 w 1883680"/>
              <a:gd name="connsiteY10" fmla="*/ 660337 h 660337"/>
              <a:gd name="connsiteX11" fmla="*/ 0 w 1883680"/>
              <a:gd name="connsiteY11" fmla="*/ 550279 h 660337"/>
              <a:gd name="connsiteX12" fmla="*/ 0 w 1883680"/>
              <a:gd name="connsiteY12" fmla="*/ 110058 h 66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3680" h="660337" extrusionOk="0">
                <a:moveTo>
                  <a:pt x="0" y="110058"/>
                </a:moveTo>
                <a:cubicBezTo>
                  <a:pt x="-11226" y="35878"/>
                  <a:pt x="63016" y="-4254"/>
                  <a:pt x="110058" y="0"/>
                </a:cubicBezTo>
                <a:cubicBezTo>
                  <a:pt x="304083" y="-42165"/>
                  <a:pt x="511074" y="52542"/>
                  <a:pt x="614672" y="0"/>
                </a:cubicBezTo>
                <a:cubicBezTo>
                  <a:pt x="718270" y="-52542"/>
                  <a:pt x="959131" y="35525"/>
                  <a:pt x="1135922" y="0"/>
                </a:cubicBezTo>
                <a:cubicBezTo>
                  <a:pt x="1312713" y="-35525"/>
                  <a:pt x="1586491" y="39201"/>
                  <a:pt x="1773622" y="0"/>
                </a:cubicBezTo>
                <a:cubicBezTo>
                  <a:pt x="1835750" y="832"/>
                  <a:pt x="1880273" y="56315"/>
                  <a:pt x="1883680" y="110058"/>
                </a:cubicBezTo>
                <a:cubicBezTo>
                  <a:pt x="1904503" y="247050"/>
                  <a:pt x="1854879" y="458128"/>
                  <a:pt x="1883680" y="550279"/>
                </a:cubicBezTo>
                <a:cubicBezTo>
                  <a:pt x="1875179" y="595316"/>
                  <a:pt x="1840038" y="650907"/>
                  <a:pt x="1773622" y="660337"/>
                </a:cubicBezTo>
                <a:cubicBezTo>
                  <a:pt x="1505968" y="709316"/>
                  <a:pt x="1417502" y="599918"/>
                  <a:pt x="1235736" y="660337"/>
                </a:cubicBezTo>
                <a:cubicBezTo>
                  <a:pt x="1053970" y="720756"/>
                  <a:pt x="945366" y="604602"/>
                  <a:pt x="714486" y="660337"/>
                </a:cubicBezTo>
                <a:cubicBezTo>
                  <a:pt x="483606" y="716072"/>
                  <a:pt x="319809" y="608024"/>
                  <a:pt x="110058" y="660337"/>
                </a:cubicBezTo>
                <a:cubicBezTo>
                  <a:pt x="44206" y="676259"/>
                  <a:pt x="11387" y="603198"/>
                  <a:pt x="0" y="550279"/>
                </a:cubicBezTo>
                <a:cubicBezTo>
                  <a:pt x="-13272" y="389996"/>
                  <a:pt x="46937" y="208211"/>
                  <a:pt x="0" y="110058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Lucida Grande"/>
              </a:rPr>
              <a:t>Need at least f+1 votes to VC</a:t>
            </a:r>
          </a:p>
        </p:txBody>
      </p:sp>
    </p:spTree>
    <p:extLst>
      <p:ext uri="{BB962C8B-B14F-4D97-AF65-F5344CB8AC3E}">
        <p14:creationId xmlns:p14="http://schemas.microsoft.com/office/powerpoint/2010/main" val="34433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E26-5BA5-D140-17E8-05F96F5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Limited Responsiveness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9A1217-5605-C183-E458-58D6F9167E62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14CE71-E5C1-EC33-910A-EE0647DD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6" name="Picture 5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D8731971-4522-8579-1E95-8828C8CCF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82B9014-2028-FAB0-1791-524EF79FD5F5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943255D-B829-0256-BF92-6089D820A541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CD638D-DA7D-8B1C-6A9E-31B6EF8C9B7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BE2A402D-9599-AA07-5FB6-FCF109DF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251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D37A8F85-840F-630B-521C-F92020A5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AABC1A0D-055D-00B8-4707-1EF3AEC5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14" name="Graphic 13" descr="Crown outline">
            <a:extLst>
              <a:ext uri="{FF2B5EF4-FFF2-40B4-BE49-F238E27FC236}">
                <a16:creationId xmlns:a16="http://schemas.microsoft.com/office/drawing/2014/main" id="{3370EAE0-5C3F-D674-5D1E-22FC6921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56271DC-93A7-5080-874B-517F7CF2D266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A5EAEE-D7B2-EC2D-2ABE-DB426589CBA6}"/>
              </a:ext>
            </a:extLst>
          </p:cNvPr>
          <p:cNvSpPr/>
          <p:nvPr/>
        </p:nvSpPr>
        <p:spPr>
          <a:xfrm rot="16200000">
            <a:off x="2962628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4B3B-ADBA-4F4A-44CF-2B9A986CE3EF}"/>
              </a:ext>
            </a:extLst>
          </p:cNvPr>
          <p:cNvSpPr/>
          <p:nvPr/>
        </p:nvSpPr>
        <p:spPr>
          <a:xfrm rot="16200000">
            <a:off x="4636247" y="2433342"/>
            <a:ext cx="3731803" cy="859625"/>
          </a:xfrm>
          <a:custGeom>
            <a:avLst/>
            <a:gdLst>
              <a:gd name="connsiteX0" fmla="*/ 0 w 3731803"/>
              <a:gd name="connsiteY0" fmla="*/ 143274 h 859625"/>
              <a:gd name="connsiteX1" fmla="*/ 143274 w 3731803"/>
              <a:gd name="connsiteY1" fmla="*/ 0 h 859625"/>
              <a:gd name="connsiteX2" fmla="*/ 614126 w 3731803"/>
              <a:gd name="connsiteY2" fmla="*/ 0 h 859625"/>
              <a:gd name="connsiteX3" fmla="*/ 1119430 w 3731803"/>
              <a:gd name="connsiteY3" fmla="*/ 0 h 859625"/>
              <a:gd name="connsiteX4" fmla="*/ 1659186 w 3731803"/>
              <a:gd name="connsiteY4" fmla="*/ 0 h 859625"/>
              <a:gd name="connsiteX5" fmla="*/ 2302300 w 3731803"/>
              <a:gd name="connsiteY5" fmla="*/ 0 h 859625"/>
              <a:gd name="connsiteX6" fmla="*/ 2773152 w 3731803"/>
              <a:gd name="connsiteY6" fmla="*/ 0 h 859625"/>
              <a:gd name="connsiteX7" fmla="*/ 3588529 w 3731803"/>
              <a:gd name="connsiteY7" fmla="*/ 0 h 859625"/>
              <a:gd name="connsiteX8" fmla="*/ 3731803 w 3731803"/>
              <a:gd name="connsiteY8" fmla="*/ 143274 h 859625"/>
              <a:gd name="connsiteX9" fmla="*/ 3731803 w 3731803"/>
              <a:gd name="connsiteY9" fmla="*/ 716351 h 859625"/>
              <a:gd name="connsiteX10" fmla="*/ 3588529 w 3731803"/>
              <a:gd name="connsiteY10" fmla="*/ 859625 h 859625"/>
              <a:gd name="connsiteX11" fmla="*/ 3014320 w 3731803"/>
              <a:gd name="connsiteY11" fmla="*/ 859625 h 859625"/>
              <a:gd name="connsiteX12" fmla="*/ 2474563 w 3731803"/>
              <a:gd name="connsiteY12" fmla="*/ 859625 h 859625"/>
              <a:gd name="connsiteX13" fmla="*/ 1831449 w 3731803"/>
              <a:gd name="connsiteY13" fmla="*/ 859625 h 859625"/>
              <a:gd name="connsiteX14" fmla="*/ 1326145 w 3731803"/>
              <a:gd name="connsiteY14" fmla="*/ 859625 h 859625"/>
              <a:gd name="connsiteX15" fmla="*/ 683031 w 3731803"/>
              <a:gd name="connsiteY15" fmla="*/ 859625 h 859625"/>
              <a:gd name="connsiteX16" fmla="*/ 143274 w 3731803"/>
              <a:gd name="connsiteY16" fmla="*/ 859625 h 859625"/>
              <a:gd name="connsiteX17" fmla="*/ 0 w 3731803"/>
              <a:gd name="connsiteY17" fmla="*/ 716351 h 859625"/>
              <a:gd name="connsiteX18" fmla="*/ 0 w 3731803"/>
              <a:gd name="connsiteY18" fmla="*/ 143274 h 85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1803" h="859625" extrusionOk="0">
                <a:moveTo>
                  <a:pt x="0" y="143274"/>
                </a:moveTo>
                <a:cubicBezTo>
                  <a:pt x="-12599" y="49110"/>
                  <a:pt x="69224" y="-1572"/>
                  <a:pt x="143274" y="0"/>
                </a:cubicBezTo>
                <a:cubicBezTo>
                  <a:pt x="255549" y="-608"/>
                  <a:pt x="440462" y="23142"/>
                  <a:pt x="614126" y="0"/>
                </a:cubicBezTo>
                <a:cubicBezTo>
                  <a:pt x="787790" y="-23142"/>
                  <a:pt x="887857" y="15936"/>
                  <a:pt x="1119430" y="0"/>
                </a:cubicBezTo>
                <a:cubicBezTo>
                  <a:pt x="1351003" y="-15936"/>
                  <a:pt x="1544462" y="43613"/>
                  <a:pt x="1659186" y="0"/>
                </a:cubicBezTo>
                <a:cubicBezTo>
                  <a:pt x="1773910" y="-43613"/>
                  <a:pt x="2144120" y="54776"/>
                  <a:pt x="2302300" y="0"/>
                </a:cubicBezTo>
                <a:cubicBezTo>
                  <a:pt x="2460480" y="-54776"/>
                  <a:pt x="2631744" y="46281"/>
                  <a:pt x="2773152" y="0"/>
                </a:cubicBezTo>
                <a:cubicBezTo>
                  <a:pt x="2914560" y="-46281"/>
                  <a:pt x="3259445" y="66438"/>
                  <a:pt x="3588529" y="0"/>
                </a:cubicBezTo>
                <a:cubicBezTo>
                  <a:pt x="3665488" y="-4017"/>
                  <a:pt x="3736475" y="56324"/>
                  <a:pt x="3731803" y="143274"/>
                </a:cubicBezTo>
                <a:cubicBezTo>
                  <a:pt x="3772624" y="276074"/>
                  <a:pt x="3679127" y="485669"/>
                  <a:pt x="3731803" y="716351"/>
                </a:cubicBezTo>
                <a:cubicBezTo>
                  <a:pt x="3728230" y="791740"/>
                  <a:pt x="3644910" y="860769"/>
                  <a:pt x="3588529" y="859625"/>
                </a:cubicBezTo>
                <a:cubicBezTo>
                  <a:pt x="3306257" y="921690"/>
                  <a:pt x="3134442" y="827901"/>
                  <a:pt x="3014320" y="859625"/>
                </a:cubicBezTo>
                <a:cubicBezTo>
                  <a:pt x="2894198" y="891349"/>
                  <a:pt x="2609955" y="842309"/>
                  <a:pt x="2474563" y="859625"/>
                </a:cubicBezTo>
                <a:cubicBezTo>
                  <a:pt x="2339171" y="876941"/>
                  <a:pt x="2094264" y="816934"/>
                  <a:pt x="1831449" y="859625"/>
                </a:cubicBezTo>
                <a:cubicBezTo>
                  <a:pt x="1568634" y="902316"/>
                  <a:pt x="1443777" y="835578"/>
                  <a:pt x="1326145" y="859625"/>
                </a:cubicBezTo>
                <a:cubicBezTo>
                  <a:pt x="1208513" y="883672"/>
                  <a:pt x="965762" y="798223"/>
                  <a:pt x="683031" y="859625"/>
                </a:cubicBezTo>
                <a:cubicBezTo>
                  <a:pt x="400300" y="921027"/>
                  <a:pt x="355891" y="843688"/>
                  <a:pt x="143274" y="859625"/>
                </a:cubicBezTo>
                <a:cubicBezTo>
                  <a:pt x="57080" y="878571"/>
                  <a:pt x="935" y="782920"/>
                  <a:pt x="0" y="716351"/>
                </a:cubicBezTo>
                <a:cubicBezTo>
                  <a:pt x="-21370" y="467615"/>
                  <a:pt x="31802" y="378830"/>
                  <a:pt x="0" y="14327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80F66-58F0-F6D1-7FB7-87A278873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629840" y="2616084"/>
            <a:ext cx="1516941" cy="279978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9550F1-E53F-C1D2-426C-B1CD56EB968D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017C9C-99FE-221D-6B09-2EDFA5CB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28" name="Picture 27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E5C3DF96-981D-DCF1-E1C8-9B3D4DE13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C5716E3-CE1A-EA64-2988-ECA4D5CD64E0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E101261-A2E4-16FC-8A89-0E0DD839083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CE1A5D-961C-73A9-401F-BA54153488FF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DED01D-83C1-3AD2-3F65-9A4F4B3781C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9AAC79A0-BEF8-2977-15AA-B6D90BD0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2781261"/>
            <a:ext cx="988904" cy="998993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983911-F11B-08DA-A335-2BAE3298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3" y="2116587"/>
            <a:ext cx="988904" cy="9989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A3F8E96-E306-44B3-5CA9-698D5E7DF7F8}"/>
              </a:ext>
            </a:extLst>
          </p:cNvPr>
          <p:cNvGrpSpPr/>
          <p:nvPr/>
        </p:nvGrpSpPr>
        <p:grpSpPr>
          <a:xfrm>
            <a:off x="1135163" y="1397143"/>
            <a:ext cx="1012183" cy="1022507"/>
            <a:chOff x="6515894" y="1714318"/>
            <a:chExt cx="2213960" cy="2236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AF689F-DB5E-0F47-C51D-3FD1BD5161C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3395DB2-6347-EA2A-FF1C-FD969C856EAC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90269BD-9708-8110-4F6C-65A19E199F7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8A9A3D3-7F82-A87F-3FDE-EAF21200BC2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F9B3CFD-4124-3B22-8AAE-ACD64D1FA4A5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1" name="Picture 4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EBBD8B0-D9D2-219F-DEC2-95312824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34AAEB-B1D6-3C34-079E-D4E0FD456B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293E2D-E13D-0A50-DBA5-3D24488C782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2DEF1989-D8D7-3682-88F8-78BC900BC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7DC374-B2D2-560F-592D-3B7508353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DE43E8D-4CDC-0162-AD0B-5B760F7675C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2CBBFEF-27AE-2134-301E-B81E23F814C1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0D0E2E2-2214-2176-DDA0-A6C715B8DB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A17B910-E35B-17FD-778E-C660DF774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90659C39-8CFA-3F4E-D8C3-D99E782D8C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712FBFD-9F81-F2AE-1965-C2EA4122C36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CF0C91-4B8C-4CE1-34E8-C3C3026E1BE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147346" y="1905362"/>
            <a:ext cx="557397" cy="3035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5E68F-0096-B99B-E650-54266C872D69}"/>
              </a:ext>
            </a:extLst>
          </p:cNvPr>
          <p:cNvCxnSpPr>
            <a:cxnSpLocks/>
            <a:stCxn id="41" idx="3"/>
            <a:endCxn id="35" idx="1"/>
          </p:cNvCxnSpPr>
          <p:nvPr/>
        </p:nvCxnSpPr>
        <p:spPr>
          <a:xfrm>
            <a:off x="2147346" y="1908397"/>
            <a:ext cx="557397" cy="707687"/>
          </a:xfrm>
          <a:prstGeom prst="straightConnector1">
            <a:avLst/>
          </a:prstGeom>
          <a:ln w="101600"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429E8C-8CFB-5D75-90D8-52DAFFF3489D}"/>
              </a:ext>
            </a:extLst>
          </p:cNvPr>
          <p:cNvSpPr/>
          <p:nvPr/>
        </p:nvSpPr>
        <p:spPr>
          <a:xfrm rot="16200000">
            <a:off x="1380995" y="2417978"/>
            <a:ext cx="3707596" cy="904191"/>
          </a:xfrm>
          <a:custGeom>
            <a:avLst/>
            <a:gdLst>
              <a:gd name="connsiteX0" fmla="*/ 0 w 3707596"/>
              <a:gd name="connsiteY0" fmla="*/ 150702 h 904191"/>
              <a:gd name="connsiteX1" fmla="*/ 150702 w 3707596"/>
              <a:gd name="connsiteY1" fmla="*/ 0 h 904191"/>
              <a:gd name="connsiteX2" fmla="*/ 616215 w 3707596"/>
              <a:gd name="connsiteY2" fmla="*/ 0 h 904191"/>
              <a:gd name="connsiteX3" fmla="*/ 1115790 w 3707596"/>
              <a:gd name="connsiteY3" fmla="*/ 0 h 904191"/>
              <a:gd name="connsiteX4" fmla="*/ 1649426 w 3707596"/>
              <a:gd name="connsiteY4" fmla="*/ 0 h 904191"/>
              <a:gd name="connsiteX5" fmla="*/ 2285249 w 3707596"/>
              <a:gd name="connsiteY5" fmla="*/ 0 h 904191"/>
              <a:gd name="connsiteX6" fmla="*/ 2750762 w 3707596"/>
              <a:gd name="connsiteY6" fmla="*/ 0 h 904191"/>
              <a:gd name="connsiteX7" fmla="*/ 3556894 w 3707596"/>
              <a:gd name="connsiteY7" fmla="*/ 0 h 904191"/>
              <a:gd name="connsiteX8" fmla="*/ 3707596 w 3707596"/>
              <a:gd name="connsiteY8" fmla="*/ 150702 h 904191"/>
              <a:gd name="connsiteX9" fmla="*/ 3707596 w 3707596"/>
              <a:gd name="connsiteY9" fmla="*/ 446068 h 904191"/>
              <a:gd name="connsiteX10" fmla="*/ 3707596 w 3707596"/>
              <a:gd name="connsiteY10" fmla="*/ 753489 h 904191"/>
              <a:gd name="connsiteX11" fmla="*/ 3556894 w 3707596"/>
              <a:gd name="connsiteY11" fmla="*/ 904191 h 904191"/>
              <a:gd name="connsiteX12" fmla="*/ 3091381 w 3707596"/>
              <a:gd name="connsiteY12" fmla="*/ 904191 h 904191"/>
              <a:gd name="connsiteX13" fmla="*/ 2455559 w 3707596"/>
              <a:gd name="connsiteY13" fmla="*/ 904191 h 904191"/>
              <a:gd name="connsiteX14" fmla="*/ 1955984 w 3707596"/>
              <a:gd name="connsiteY14" fmla="*/ 904191 h 904191"/>
              <a:gd name="connsiteX15" fmla="*/ 1320161 w 3707596"/>
              <a:gd name="connsiteY15" fmla="*/ 904191 h 904191"/>
              <a:gd name="connsiteX16" fmla="*/ 684339 w 3707596"/>
              <a:gd name="connsiteY16" fmla="*/ 904191 h 904191"/>
              <a:gd name="connsiteX17" fmla="*/ 150702 w 3707596"/>
              <a:gd name="connsiteY17" fmla="*/ 904191 h 904191"/>
              <a:gd name="connsiteX18" fmla="*/ 0 w 3707596"/>
              <a:gd name="connsiteY18" fmla="*/ 753489 h 904191"/>
              <a:gd name="connsiteX19" fmla="*/ 0 w 3707596"/>
              <a:gd name="connsiteY19" fmla="*/ 452096 h 904191"/>
              <a:gd name="connsiteX20" fmla="*/ 0 w 3707596"/>
              <a:gd name="connsiteY20" fmla="*/ 150702 h 9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7596" h="904191" extrusionOk="0">
                <a:moveTo>
                  <a:pt x="0" y="150702"/>
                </a:moveTo>
                <a:cubicBezTo>
                  <a:pt x="-4949" y="61566"/>
                  <a:pt x="87085" y="-6072"/>
                  <a:pt x="150702" y="0"/>
                </a:cubicBezTo>
                <a:cubicBezTo>
                  <a:pt x="288469" y="-20244"/>
                  <a:pt x="467124" y="25532"/>
                  <a:pt x="616215" y="0"/>
                </a:cubicBezTo>
                <a:cubicBezTo>
                  <a:pt x="765306" y="-25532"/>
                  <a:pt x="963737" y="22916"/>
                  <a:pt x="1115790" y="0"/>
                </a:cubicBezTo>
                <a:cubicBezTo>
                  <a:pt x="1267843" y="-22916"/>
                  <a:pt x="1418389" y="56035"/>
                  <a:pt x="1649426" y="0"/>
                </a:cubicBezTo>
                <a:cubicBezTo>
                  <a:pt x="1880463" y="-56035"/>
                  <a:pt x="2144207" y="70568"/>
                  <a:pt x="2285249" y="0"/>
                </a:cubicBezTo>
                <a:cubicBezTo>
                  <a:pt x="2426291" y="-70568"/>
                  <a:pt x="2616962" y="43759"/>
                  <a:pt x="2750762" y="0"/>
                </a:cubicBezTo>
                <a:cubicBezTo>
                  <a:pt x="2884562" y="-43759"/>
                  <a:pt x="3158721" y="50348"/>
                  <a:pt x="3556894" y="0"/>
                </a:cubicBezTo>
                <a:cubicBezTo>
                  <a:pt x="3633330" y="-12583"/>
                  <a:pt x="3714726" y="55535"/>
                  <a:pt x="3707596" y="150702"/>
                </a:cubicBezTo>
                <a:cubicBezTo>
                  <a:pt x="3708456" y="230239"/>
                  <a:pt x="3675154" y="308163"/>
                  <a:pt x="3707596" y="446068"/>
                </a:cubicBezTo>
                <a:cubicBezTo>
                  <a:pt x="3740038" y="583973"/>
                  <a:pt x="3689460" y="626548"/>
                  <a:pt x="3707596" y="753489"/>
                </a:cubicBezTo>
                <a:cubicBezTo>
                  <a:pt x="3706065" y="832112"/>
                  <a:pt x="3640815" y="892193"/>
                  <a:pt x="3556894" y="904191"/>
                </a:cubicBezTo>
                <a:cubicBezTo>
                  <a:pt x="3388975" y="950869"/>
                  <a:pt x="3220565" y="878980"/>
                  <a:pt x="3091381" y="904191"/>
                </a:cubicBezTo>
                <a:cubicBezTo>
                  <a:pt x="2962197" y="929402"/>
                  <a:pt x="2644447" y="828374"/>
                  <a:pt x="2455559" y="904191"/>
                </a:cubicBezTo>
                <a:cubicBezTo>
                  <a:pt x="2266671" y="980008"/>
                  <a:pt x="2169769" y="859945"/>
                  <a:pt x="1955984" y="904191"/>
                </a:cubicBezTo>
                <a:cubicBezTo>
                  <a:pt x="1742200" y="948437"/>
                  <a:pt x="1568799" y="851268"/>
                  <a:pt x="1320161" y="904191"/>
                </a:cubicBezTo>
                <a:cubicBezTo>
                  <a:pt x="1071523" y="957114"/>
                  <a:pt x="855815" y="834121"/>
                  <a:pt x="684339" y="904191"/>
                </a:cubicBezTo>
                <a:cubicBezTo>
                  <a:pt x="512863" y="974261"/>
                  <a:pt x="361571" y="866202"/>
                  <a:pt x="150702" y="904191"/>
                </a:cubicBezTo>
                <a:cubicBezTo>
                  <a:pt x="52829" y="893518"/>
                  <a:pt x="-8883" y="838208"/>
                  <a:pt x="0" y="753489"/>
                </a:cubicBezTo>
                <a:cubicBezTo>
                  <a:pt x="-15757" y="663118"/>
                  <a:pt x="10349" y="582258"/>
                  <a:pt x="0" y="452096"/>
                </a:cubicBezTo>
                <a:cubicBezTo>
                  <a:pt x="-10349" y="321934"/>
                  <a:pt x="23130" y="237590"/>
                  <a:pt x="0" y="15070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17D803B-9335-BF45-55A3-ACE6F9605744}"/>
              </a:ext>
            </a:extLst>
          </p:cNvPr>
          <p:cNvSpPr/>
          <p:nvPr/>
        </p:nvSpPr>
        <p:spPr>
          <a:xfrm>
            <a:off x="2882956" y="1139552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1C54E5FF-E3C4-5ECD-B16D-2BC32C40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84" y="1361125"/>
            <a:ext cx="1012183" cy="102250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5E790-3A3D-BF9F-99C3-EBBB254D3B6D}"/>
              </a:ext>
            </a:extLst>
          </p:cNvPr>
          <p:cNvGrpSpPr/>
          <p:nvPr/>
        </p:nvGrpSpPr>
        <p:grpSpPr>
          <a:xfrm>
            <a:off x="2690373" y="1361124"/>
            <a:ext cx="1012183" cy="1022507"/>
            <a:chOff x="6515894" y="1714318"/>
            <a:chExt cx="2213960" cy="22365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C9E223-D571-D40A-07C6-BBCC1C3111C7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823A70A9-2C36-09AE-DFE7-1BFA451F0054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766FCA5-5D62-4914-A4B7-E8ED59A00B2E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AA49236-341A-3515-E9BB-794BE0F69D34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C7CC74D-552B-2355-6C7B-C3B16550F7CA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7" name="Picture 5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9EDEE5E4-5061-DD5B-E3DC-E2E96ADD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643DEEE-80AA-8C66-21D5-0F8B1C9296F4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F7044DF-951F-C9CD-CA65-B17A0B4B403B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64250912-995D-7056-CCA4-F112AA59E6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06CC30A-6E35-E798-5422-EEEA01054E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D7AAD2D-D4D9-5D9A-A594-DF1BC0B19453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2970438-55DA-D2E3-F8B3-7A338E917497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38B6623-3CD3-E3E9-509D-59310E7C58CC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B3AFBAC7-CB12-816C-E6CC-1A851E7BB3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54BDFC5-412E-2493-5700-45F2D8F5EC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CA69E72F-E5B4-70BB-F526-EE82AC9C30B9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550063F0-762C-2D94-E0E6-8A723F9C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78" y="2130445"/>
            <a:ext cx="988904" cy="998993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EED329-3CA1-6992-D9E5-E9E190727874}"/>
              </a:ext>
            </a:extLst>
          </p:cNvPr>
          <p:cNvSpPr/>
          <p:nvPr/>
        </p:nvSpPr>
        <p:spPr>
          <a:xfrm>
            <a:off x="4500191" y="1153410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close up of a sign&#10;&#10;Description generated with high confidence">
            <a:extLst>
              <a:ext uri="{FF2B5EF4-FFF2-40B4-BE49-F238E27FC236}">
                <a16:creationId xmlns:a16="http://schemas.microsoft.com/office/drawing/2014/main" id="{3FAC4144-985A-0509-F350-2BE5606B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9" y="1374983"/>
            <a:ext cx="1012183" cy="102250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2272ABF-CBB2-5C62-F45D-3DB1F704F56C}"/>
              </a:ext>
            </a:extLst>
          </p:cNvPr>
          <p:cNvGrpSpPr/>
          <p:nvPr/>
        </p:nvGrpSpPr>
        <p:grpSpPr>
          <a:xfrm>
            <a:off x="4307608" y="1374982"/>
            <a:ext cx="1012183" cy="1022507"/>
            <a:chOff x="6515894" y="1714318"/>
            <a:chExt cx="2213960" cy="223654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0238A8-CE4A-B412-646A-0A10B9F1CB43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E2E60BF-AD7D-C75C-5803-E178F5511631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3C605BE-8563-9C74-0519-62482D66D16B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211256F-12B3-15DB-6FB2-0A88A34DE572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94219BFF-B6CC-9CB5-B3C7-C802500AF876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80" name="Picture 7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B5A05A3-D074-1EE6-7549-EE08E6B0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15894F-C6E9-C475-CC99-1F4315C3BB75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62B2158-EF5C-7016-9E88-16E358EF92D6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2562477A-7D11-8FCA-F9E7-E7765CF959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7118B25D-7C0B-E4D1-B50E-07E0D269FE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6983F089-B207-BB90-55E7-B499D9E4286F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4E1B6B9-6ECC-93D6-AB6C-D8377C808F9B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6F4428F-FB15-A0A6-6764-B1018FAC22E8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ED18CFC-CC1E-5A8C-1958-5768849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EB44BAF7-571A-B2EE-30BE-8933FA4431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A542120-942D-D586-16CF-CEC45D866F7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97" name="Picture 96" descr="A close up of a sign&#10;&#10;Description generated with high confidence">
            <a:extLst>
              <a:ext uri="{FF2B5EF4-FFF2-40B4-BE49-F238E27FC236}">
                <a16:creationId xmlns:a16="http://schemas.microsoft.com/office/drawing/2014/main" id="{CEB2C8CA-FE6C-1032-D361-8DF4B12C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33" y="2828355"/>
            <a:ext cx="988904" cy="998993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1C8BD719-FADD-7D1C-0AFA-E609E40F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03" y="2127756"/>
            <a:ext cx="988904" cy="9989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9AD20-7690-BB86-D5B8-B2E1E37D960E}"/>
              </a:ext>
            </a:extLst>
          </p:cNvPr>
          <p:cNvSpPr/>
          <p:nvPr/>
        </p:nvSpPr>
        <p:spPr>
          <a:xfrm>
            <a:off x="6184216" y="1150721"/>
            <a:ext cx="648515" cy="181685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F2E5A7-7E77-51E2-4383-FBB29430DF8F}"/>
              </a:ext>
            </a:extLst>
          </p:cNvPr>
          <p:cNvGrpSpPr/>
          <p:nvPr/>
        </p:nvGrpSpPr>
        <p:grpSpPr>
          <a:xfrm>
            <a:off x="5991633" y="1372293"/>
            <a:ext cx="1012183" cy="1022507"/>
            <a:chOff x="6515894" y="1714318"/>
            <a:chExt cx="2213960" cy="22365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A55B55-EB3C-408E-B518-E37226C4FE7C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9C22FB1-9B40-799D-8BD7-5C6E31FED61B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7D4F2E5-7C25-61B4-5DE7-3F3D7BD0528F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6ECB0D2-0AD5-D26D-09FE-0A9D2ADA299C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BB00DF7-F863-ABEE-86C7-6124A5897913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6" name="Picture 3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C51DAD5-0BBE-4C19-2939-2E80496E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25520-749B-77B5-6E06-EE2AAB9F74FD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F6E7135-3CD2-C93B-A65C-9D1AFD6C9950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7CD6E7E1-DC65-7CA0-53C6-9CD294421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7A005000-6BA2-2184-7FA3-862A4556A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DDD3156-740F-7622-4F2C-75A991A9B740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81F299-1A80-0463-0266-AD4E8CB0F69E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C1F0C16-559B-D289-66D8-66CF146C24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2B9BE2A2-BA25-1E60-C57D-45A5C3766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CA23924D-D4FC-B20B-38E8-AD3203AA3B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1F76816-CC9E-D683-5C6E-D516A3D2B61A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10" name="Picture 109" descr="A close up of a sign&#10;&#10;Description generated with high confidence">
            <a:extLst>
              <a:ext uri="{FF2B5EF4-FFF2-40B4-BE49-F238E27FC236}">
                <a16:creationId xmlns:a16="http://schemas.microsoft.com/office/drawing/2014/main" id="{FB915C10-44B7-A559-CD13-097030BA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10" y="2825669"/>
            <a:ext cx="988904" cy="99899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7884294-453E-C8BF-68D7-CBF4D23904B3}"/>
              </a:ext>
            </a:extLst>
          </p:cNvPr>
          <p:cNvCxnSpPr>
            <a:cxnSpLocks/>
          </p:cNvCxnSpPr>
          <p:nvPr/>
        </p:nvCxnSpPr>
        <p:spPr>
          <a:xfrm>
            <a:off x="6573313" y="2076625"/>
            <a:ext cx="706197" cy="125084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996E29ED-6E50-F1D9-AC29-F058D31FD4EF}"/>
              </a:ext>
            </a:extLst>
          </p:cNvPr>
          <p:cNvSpPr/>
          <p:nvPr/>
        </p:nvSpPr>
        <p:spPr>
          <a:xfrm>
            <a:off x="7047234" y="1986125"/>
            <a:ext cx="406395" cy="409825"/>
          </a:xfrm>
          <a:prstGeom prst="mathMultiply">
            <a:avLst>
              <a:gd name="adj1" fmla="val 1769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58281945-69AD-DD4C-70C5-FCFCF6209721}"/>
              </a:ext>
            </a:extLst>
          </p:cNvPr>
          <p:cNvSpPr/>
          <p:nvPr/>
        </p:nvSpPr>
        <p:spPr>
          <a:xfrm>
            <a:off x="4236090" y="3795040"/>
            <a:ext cx="2494025" cy="1023969"/>
          </a:xfrm>
          <a:prstGeom prst="wedgeEllipseCallout">
            <a:avLst>
              <a:gd name="adj1" fmla="val -22762"/>
              <a:gd name="adj2" fmla="val -614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Something is wrong! I want a view change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AD07FA-E6F6-CCF3-75AD-4F9C5AA1B962}"/>
              </a:ext>
            </a:extLst>
          </p:cNvPr>
          <p:cNvSpPr/>
          <p:nvPr/>
        </p:nvSpPr>
        <p:spPr>
          <a:xfrm>
            <a:off x="7106736" y="4126773"/>
            <a:ext cx="1918306" cy="932451"/>
          </a:xfrm>
          <a:custGeom>
            <a:avLst/>
            <a:gdLst>
              <a:gd name="connsiteX0" fmla="*/ 0 w 1918306"/>
              <a:gd name="connsiteY0" fmla="*/ 155412 h 932451"/>
              <a:gd name="connsiteX1" fmla="*/ 155412 w 1918306"/>
              <a:gd name="connsiteY1" fmla="*/ 0 h 932451"/>
              <a:gd name="connsiteX2" fmla="*/ 643015 w 1918306"/>
              <a:gd name="connsiteY2" fmla="*/ 0 h 932451"/>
              <a:gd name="connsiteX3" fmla="*/ 1146693 w 1918306"/>
              <a:gd name="connsiteY3" fmla="*/ 0 h 932451"/>
              <a:gd name="connsiteX4" fmla="*/ 1762894 w 1918306"/>
              <a:gd name="connsiteY4" fmla="*/ 0 h 932451"/>
              <a:gd name="connsiteX5" fmla="*/ 1918306 w 1918306"/>
              <a:gd name="connsiteY5" fmla="*/ 155412 h 932451"/>
              <a:gd name="connsiteX6" fmla="*/ 1918306 w 1918306"/>
              <a:gd name="connsiteY6" fmla="*/ 466226 h 932451"/>
              <a:gd name="connsiteX7" fmla="*/ 1918306 w 1918306"/>
              <a:gd name="connsiteY7" fmla="*/ 777039 h 932451"/>
              <a:gd name="connsiteX8" fmla="*/ 1762894 w 1918306"/>
              <a:gd name="connsiteY8" fmla="*/ 932451 h 932451"/>
              <a:gd name="connsiteX9" fmla="*/ 1210992 w 1918306"/>
              <a:gd name="connsiteY9" fmla="*/ 932451 h 932451"/>
              <a:gd name="connsiteX10" fmla="*/ 643015 w 1918306"/>
              <a:gd name="connsiteY10" fmla="*/ 932451 h 932451"/>
              <a:gd name="connsiteX11" fmla="*/ 155412 w 1918306"/>
              <a:gd name="connsiteY11" fmla="*/ 932451 h 932451"/>
              <a:gd name="connsiteX12" fmla="*/ 0 w 1918306"/>
              <a:gd name="connsiteY12" fmla="*/ 777039 h 932451"/>
              <a:gd name="connsiteX13" fmla="*/ 0 w 1918306"/>
              <a:gd name="connsiteY13" fmla="*/ 472442 h 932451"/>
              <a:gd name="connsiteX14" fmla="*/ 0 w 1918306"/>
              <a:gd name="connsiteY14" fmla="*/ 155412 h 93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18306" h="932451" extrusionOk="0">
                <a:moveTo>
                  <a:pt x="0" y="155412"/>
                </a:moveTo>
                <a:cubicBezTo>
                  <a:pt x="-14580" y="52180"/>
                  <a:pt x="93532" y="-7415"/>
                  <a:pt x="155412" y="0"/>
                </a:cubicBezTo>
                <a:cubicBezTo>
                  <a:pt x="317170" y="-55109"/>
                  <a:pt x="414742" y="40277"/>
                  <a:pt x="643015" y="0"/>
                </a:cubicBezTo>
                <a:cubicBezTo>
                  <a:pt x="871288" y="-40277"/>
                  <a:pt x="1022568" y="41267"/>
                  <a:pt x="1146693" y="0"/>
                </a:cubicBezTo>
                <a:cubicBezTo>
                  <a:pt x="1270818" y="-41267"/>
                  <a:pt x="1517656" y="1762"/>
                  <a:pt x="1762894" y="0"/>
                </a:cubicBezTo>
                <a:cubicBezTo>
                  <a:pt x="1850947" y="1374"/>
                  <a:pt x="1911234" y="84193"/>
                  <a:pt x="1918306" y="155412"/>
                </a:cubicBezTo>
                <a:cubicBezTo>
                  <a:pt x="1934095" y="279381"/>
                  <a:pt x="1893097" y="342286"/>
                  <a:pt x="1918306" y="466226"/>
                </a:cubicBezTo>
                <a:cubicBezTo>
                  <a:pt x="1943515" y="590166"/>
                  <a:pt x="1908925" y="621860"/>
                  <a:pt x="1918306" y="777039"/>
                </a:cubicBezTo>
                <a:cubicBezTo>
                  <a:pt x="1921488" y="855759"/>
                  <a:pt x="1851150" y="931294"/>
                  <a:pt x="1762894" y="932451"/>
                </a:cubicBezTo>
                <a:cubicBezTo>
                  <a:pt x="1594535" y="962968"/>
                  <a:pt x="1322314" y="874964"/>
                  <a:pt x="1210992" y="932451"/>
                </a:cubicBezTo>
                <a:cubicBezTo>
                  <a:pt x="1099670" y="989938"/>
                  <a:pt x="797640" y="924561"/>
                  <a:pt x="643015" y="932451"/>
                </a:cubicBezTo>
                <a:cubicBezTo>
                  <a:pt x="488390" y="940341"/>
                  <a:pt x="274111" y="874765"/>
                  <a:pt x="155412" y="932451"/>
                </a:cubicBezTo>
                <a:cubicBezTo>
                  <a:pt x="64985" y="912052"/>
                  <a:pt x="-6228" y="866789"/>
                  <a:pt x="0" y="777039"/>
                </a:cubicBezTo>
                <a:cubicBezTo>
                  <a:pt x="-26532" y="677486"/>
                  <a:pt x="10278" y="552541"/>
                  <a:pt x="0" y="472442"/>
                </a:cubicBezTo>
                <a:cubicBezTo>
                  <a:pt x="-10278" y="392343"/>
                  <a:pt x="36856" y="285831"/>
                  <a:pt x="0" y="155412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18735076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Lucida Grande"/>
              </a:rPr>
              <a:t>Cannot accept messages with lower view </a:t>
            </a:r>
          </a:p>
        </p:txBody>
      </p:sp>
    </p:spTree>
    <p:extLst>
      <p:ext uri="{BB962C8B-B14F-4D97-AF65-F5344CB8AC3E}">
        <p14:creationId xmlns:p14="http://schemas.microsoft.com/office/powerpoint/2010/main" val="31361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55C8-A8F1-4567-B413-6250BBD9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 in one line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23C3D3B9-A344-AD06-36D3-8FBC4C3112F6}"/>
              </a:ext>
            </a:extLst>
          </p:cNvPr>
          <p:cNvSpPr txBox="1">
            <a:spLocks/>
          </p:cNvSpPr>
          <p:nvPr/>
        </p:nvSpPr>
        <p:spPr>
          <a:xfrm>
            <a:off x="546394" y="1332376"/>
            <a:ext cx="356158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The Bad News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</a:t>
            </a:r>
            <a:b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</a:br>
            <a:b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</a:b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Trusted hardware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Lucida Grande"/>
                <a:cs typeface="Times"/>
              </a:rPr>
              <a:t>cannot be used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to efficiently reduce replication factor to 2f+1. 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dirty="0">
              <a:solidFill>
                <a:schemeClr val="tx2"/>
              </a:solidFill>
              <a:latin typeface="Lucida Grande"/>
              <a:cs typeface="Tim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1D7C7-FF64-2E1D-35D6-06B744E69FDD}"/>
              </a:ext>
            </a:extLst>
          </p:cNvPr>
          <p:cNvSpPr txBox="1"/>
          <p:nvPr/>
        </p:nvSpPr>
        <p:spPr>
          <a:xfrm>
            <a:off x="4380448" y="1326297"/>
            <a:ext cx="4217158" cy="315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2"/>
                </a:solidFill>
                <a:latin typeface="Lucida Grande"/>
                <a:cs typeface="Times"/>
              </a:rPr>
              <a:t>The Good News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Lucida Grande"/>
                <a:cs typeface="Times"/>
              </a:rPr>
              <a:t>Trusted hardware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Lucida Grande"/>
                <a:cs typeface="Times"/>
              </a:rPr>
              <a:t> </a:t>
            </a:r>
            <a:r>
              <a:rPr lang="en-US" sz="2400" b="1" i="1" dirty="0">
                <a:solidFill>
                  <a:schemeClr val="accent3"/>
                </a:solidFill>
                <a:latin typeface="Lucida Grande"/>
                <a:cs typeface="Times"/>
              </a:rPr>
              <a:t>can be used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Lucida Grande"/>
                <a:cs typeface="Times"/>
              </a:rPr>
              <a:t> to design more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Lucida Grande"/>
                <a:cs typeface="Times"/>
              </a:rPr>
              <a:t>scalable and efficient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Lucida Grande"/>
                <a:cs typeface="Times"/>
              </a:rPr>
              <a:t> 3f+1 protocols. </a:t>
            </a:r>
          </a:p>
        </p:txBody>
      </p:sp>
    </p:spTree>
    <p:extLst>
      <p:ext uri="{BB962C8B-B14F-4D97-AF65-F5344CB8AC3E}">
        <p14:creationId xmlns:p14="http://schemas.microsoft.com/office/powerpoint/2010/main" val="2110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8FE9-CE08-BBE1-7184-4A850B66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Lack of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8513-CC70-D96A-78CF-4678F5A8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510" y="1433226"/>
            <a:ext cx="7945988" cy="3074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Every message sent requires an attestation bound to a specific sequence number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Replicas cannot process transactions in parallel or out of order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Despite 2f+1, Trust-BFT achieves lower throughput than trad. BFT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23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ogo&#10;&#10;Description automatically generated">
            <a:extLst>
              <a:ext uri="{FF2B5EF4-FFF2-40B4-BE49-F238E27FC236}">
                <a16:creationId xmlns:a16="http://schemas.microsoft.com/office/drawing/2014/main" id="{A40563C3-766E-CB1D-E5E4-627550163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93" t="12801" r="30094" b="12243"/>
          <a:stretch/>
        </p:blipFill>
        <p:spPr>
          <a:xfrm>
            <a:off x="3407019" y="2380060"/>
            <a:ext cx="2329963" cy="1927820"/>
          </a:xfrm>
        </p:spPr>
      </p:pic>
      <p:pic>
        <p:nvPicPr>
          <p:cNvPr id="7" name="Picture 6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AD8D2AC8-8646-F053-6D82-179F0630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924884" y="2844065"/>
            <a:ext cx="1294232" cy="981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B0A29-3F7F-4C9D-FD0E-1808417A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The Elephant in the </a:t>
            </a:r>
            <a:r>
              <a:rPr lang="en-US" strike="sngStrike" dirty="0"/>
              <a:t>Room</a:t>
            </a:r>
            <a:r>
              <a:rPr lang="en-US" dirty="0"/>
              <a:t> Enclave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C38781D-1878-55A2-C875-7C8868EB8072}"/>
              </a:ext>
            </a:extLst>
          </p:cNvPr>
          <p:cNvSpPr txBox="1">
            <a:spLocks/>
          </p:cNvSpPr>
          <p:nvPr/>
        </p:nvSpPr>
        <p:spPr>
          <a:xfrm>
            <a:off x="0" y="2250264"/>
            <a:ext cx="3273937" cy="1469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Implementations of counters/logs with traditional trusted hardware (SGX) etc. become </a:t>
            </a: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unsafe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4CBAEB8-573B-C264-E758-83D6D2A02457}"/>
              </a:ext>
            </a:extLst>
          </p:cNvPr>
          <p:cNvSpPr txBox="1">
            <a:spLocks/>
          </p:cNvSpPr>
          <p:nvPr/>
        </p:nvSpPr>
        <p:spPr>
          <a:xfrm>
            <a:off x="5802593" y="2533667"/>
            <a:ext cx="3341407" cy="1469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Implementations using TPMs, persistent counters prohibitively </a:t>
            </a: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expensive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 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CBFB171-1523-384F-B70A-2125CEC48B84}"/>
              </a:ext>
            </a:extLst>
          </p:cNvPr>
          <p:cNvSpPr txBox="1">
            <a:spLocks/>
          </p:cNvSpPr>
          <p:nvPr/>
        </p:nvSpPr>
        <p:spPr>
          <a:xfrm>
            <a:off x="3061273" y="1258182"/>
            <a:ext cx="3021451" cy="50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4000" b="1" dirty="0">
                <a:solidFill>
                  <a:schemeClr val="tx2"/>
                </a:solidFill>
                <a:latin typeface="Lucida Grande"/>
                <a:cs typeface="Times"/>
              </a:rPr>
              <a:t>Rollbacks</a:t>
            </a:r>
          </a:p>
        </p:txBody>
      </p:sp>
    </p:spTree>
    <p:extLst>
      <p:ext uri="{BB962C8B-B14F-4D97-AF65-F5344CB8AC3E}">
        <p14:creationId xmlns:p14="http://schemas.microsoft.com/office/powerpoint/2010/main" val="17721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0A5-41BD-F3DB-1538-2B0391FD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The Elephant in the </a:t>
            </a:r>
            <a:r>
              <a:rPr lang="en-US" strike="sngStrike" dirty="0"/>
              <a:t>Room</a:t>
            </a:r>
            <a:r>
              <a:rPr lang="en-US" dirty="0"/>
              <a:t> Enclave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164C32-65C6-3CF6-FA3D-FE3ACDA49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834306"/>
              </p:ext>
            </p:extLst>
          </p:nvPr>
        </p:nvGraphicFramePr>
        <p:xfrm>
          <a:off x="837063" y="1150190"/>
          <a:ext cx="4976886" cy="3358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443">
                  <a:extLst>
                    <a:ext uri="{9D8B030D-6E8A-4147-A177-3AD203B41FA5}">
                      <a16:colId xmlns:a16="http://schemas.microsoft.com/office/drawing/2014/main" val="3188120290"/>
                    </a:ext>
                  </a:extLst>
                </a:gridCol>
                <a:gridCol w="2488443">
                  <a:extLst>
                    <a:ext uri="{9D8B030D-6E8A-4147-A177-3AD203B41FA5}">
                      <a16:colId xmlns:a16="http://schemas.microsoft.com/office/drawing/2014/main" val="391026885"/>
                    </a:ext>
                  </a:extLst>
                </a:gridCol>
              </a:tblGrid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Simulated Access Cost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 (</a:t>
                      </a:r>
                      <a:r>
                        <a:rPr lang="en-US" dirty="0" err="1"/>
                        <a:t>MinBFT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29001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07442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74867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91764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5177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64189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92345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100245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36427"/>
                  </a:ext>
                </a:extLst>
              </a:tr>
              <a:tr h="335853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57969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BAA68DF-DDFF-ACDD-02B3-3B96470AFCE8}"/>
              </a:ext>
            </a:extLst>
          </p:cNvPr>
          <p:cNvSpPr txBox="1">
            <a:spLocks/>
          </p:cNvSpPr>
          <p:nvPr/>
        </p:nvSpPr>
        <p:spPr>
          <a:xfrm>
            <a:off x="5813949" y="2294516"/>
            <a:ext cx="3341407" cy="1469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BFT without trusted hardware: 40K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(f =32)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4D1C4A-3405-E978-D20D-C301D550F954}"/>
              </a:ext>
            </a:extLst>
          </p:cNvPr>
          <p:cNvSpPr/>
          <p:nvPr/>
        </p:nvSpPr>
        <p:spPr>
          <a:xfrm>
            <a:off x="58994" y="3810983"/>
            <a:ext cx="778069" cy="5899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SGX</a:t>
            </a:r>
          </a:p>
        </p:txBody>
      </p:sp>
    </p:spTree>
    <p:extLst>
      <p:ext uri="{BB962C8B-B14F-4D97-AF65-F5344CB8AC3E}">
        <p14:creationId xmlns:p14="http://schemas.microsoft.com/office/powerpoint/2010/main" val="35823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A17D-A996-8549-B9AF-BD850EE1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doomed?</a:t>
            </a:r>
          </a:p>
        </p:txBody>
      </p:sp>
      <p:pic>
        <p:nvPicPr>
          <p:cNvPr id="5" name="Content Placeholder 4" descr="Garbage outline">
            <a:extLst>
              <a:ext uri="{FF2B5EF4-FFF2-40B4-BE49-F238E27FC236}">
                <a16:creationId xmlns:a16="http://schemas.microsoft.com/office/drawing/2014/main" id="{0402F197-48FB-FBE8-B38F-9AB2777B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141" y="2241756"/>
            <a:ext cx="2139652" cy="2139652"/>
          </a:xfrm>
        </p:spPr>
      </p:pic>
      <p:pic>
        <p:nvPicPr>
          <p:cNvPr id="6" name="Content Placeholder 4" descr="Text, logo&#10;&#10;Description automatically generated">
            <a:extLst>
              <a:ext uri="{FF2B5EF4-FFF2-40B4-BE49-F238E27FC236}">
                <a16:creationId xmlns:a16="http://schemas.microsoft.com/office/drawing/2014/main" id="{34F17AF1-7805-94D3-705A-2B3189D19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93" t="12801" r="30094" b="12243"/>
          <a:stretch/>
        </p:blipFill>
        <p:spPr>
          <a:xfrm>
            <a:off x="1540447" y="2631032"/>
            <a:ext cx="1796923" cy="16499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89EE54C-6306-2E3B-437B-A03A3149DE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62673" y="217993"/>
            <a:ext cx="248923" cy="4296450"/>
          </a:xfrm>
          <a:prstGeom prst="curvedConnector3">
            <a:avLst>
              <a:gd name="adj1" fmla="val 447790"/>
            </a:avLst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F35AE1-3DD1-9046-4F59-85C21E71C3BD}"/>
              </a:ext>
            </a:extLst>
          </p:cNvPr>
          <p:cNvSpPr txBox="1"/>
          <p:nvPr/>
        </p:nvSpPr>
        <p:spPr>
          <a:xfrm>
            <a:off x="2438908" y="982584"/>
            <a:ext cx="4586748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400" dirty="0">
                <a:latin typeface="Lucida Grande"/>
                <a:cs typeface="Time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6619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1DFB-BE8B-D5D8-BE71-0DB0F66E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our Flexi Trust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78BD-0FB5-DFB2-3B50-A14B5E8F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Return to 3f+1 replicas 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Trusted hardware becomes useful to </a:t>
            </a:r>
          </a:p>
          <a:p>
            <a:pPr marL="0" indent="0" algn="ctr">
              <a:buNone/>
            </a:pPr>
            <a:endParaRPr lang="en-US" sz="2400" dirty="0"/>
          </a:p>
          <a:p>
            <a:pPr marL="457200" indent="-457200" algn="ctr">
              <a:buAutoNum type="arabicParenR"/>
            </a:pPr>
            <a:r>
              <a:rPr lang="en-US" sz="2400" dirty="0"/>
              <a:t>Reduce number of phases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Reduce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5757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7514-C99F-F5E2-7FA2-FC9DE4D7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 Trust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1EAF-30C1-AE98-A8ED-0BC1ECE76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82" y="1150374"/>
            <a:ext cx="8342036" cy="32682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Use trusted counter at </a:t>
            </a:r>
            <a:r>
              <a:rPr lang="en-US" sz="2400" b="1" dirty="0"/>
              <a:t>primary only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Supports </a:t>
            </a:r>
            <a:r>
              <a:rPr lang="en-US" sz="2400" b="1" dirty="0"/>
              <a:t>parallel</a:t>
            </a:r>
            <a:r>
              <a:rPr lang="en-US" sz="2400" dirty="0"/>
              <a:t> consensus invocations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No </a:t>
            </a:r>
            <a:r>
              <a:rPr lang="en-US" sz="2400" b="1" dirty="0"/>
              <a:t>responsiveness</a:t>
            </a:r>
            <a:r>
              <a:rPr lang="en-US" sz="2400" dirty="0"/>
              <a:t> issue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Reduces </a:t>
            </a:r>
            <a:r>
              <a:rPr lang="en-US" sz="2400" b="1" dirty="0"/>
              <a:t>number of phases </a:t>
            </a:r>
            <a:r>
              <a:rPr lang="en-US" sz="2400" dirty="0"/>
              <a:t>compared to</a:t>
            </a:r>
          </a:p>
          <a:p>
            <a:pPr marL="0" indent="0" algn="ctr">
              <a:buNone/>
            </a:pPr>
            <a:r>
              <a:rPr lang="en-US" sz="2400" dirty="0"/>
              <a:t>standard BFT protocols</a:t>
            </a:r>
          </a:p>
        </p:txBody>
      </p:sp>
    </p:spTree>
    <p:extLst>
      <p:ext uri="{BB962C8B-B14F-4D97-AF65-F5344CB8AC3E}">
        <p14:creationId xmlns:p14="http://schemas.microsoft.com/office/powerpoint/2010/main" val="41991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7514-C99F-F5E2-7FA2-FC9DE4D7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 Trust Protocols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CF117CB-7F1B-B4E7-6009-1A498C0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33" y="1710298"/>
            <a:ext cx="5762842" cy="269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32669-3FC4-BC10-5CB9-1E2A21CC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5729"/>
            <a:ext cx="9134832" cy="2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4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0C06-C7F9-D134-7F51-30C00A8F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FFD54-CF67-1EC2-7468-70A726D1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1114295"/>
            <a:ext cx="8111612" cy="30745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BFT protocols with trusted hardware and 2f+1 replicator factor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Are not </a:t>
            </a:r>
            <a:r>
              <a:rPr lang="en-US" sz="2400" b="1" dirty="0"/>
              <a:t>responsive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Do not </a:t>
            </a:r>
            <a:r>
              <a:rPr lang="en-US" sz="2400" b="1" dirty="0"/>
              <a:t>support</a:t>
            </a:r>
            <a:r>
              <a:rPr lang="en-US" sz="2400" dirty="0"/>
              <a:t> parallel consensus invocations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Invoke hardware on </a:t>
            </a:r>
            <a:r>
              <a:rPr lang="en-US" sz="2400" b="1" dirty="0"/>
              <a:t>every request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Flexi Trust protocols </a:t>
            </a:r>
            <a:r>
              <a:rPr lang="en-US" sz="2400" dirty="0"/>
              <a:t>harness power f trusted hardware by returning to 3f+1.</a:t>
            </a:r>
          </a:p>
        </p:txBody>
      </p:sp>
    </p:spTree>
    <p:extLst>
      <p:ext uri="{BB962C8B-B14F-4D97-AF65-F5344CB8AC3E}">
        <p14:creationId xmlns:p14="http://schemas.microsoft.com/office/powerpoint/2010/main" val="25873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6E6B-55F4-ADDD-8DB1-2CBD80DC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82006D7-644E-874E-15BD-2501D22F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32" y="1408706"/>
            <a:ext cx="2102844" cy="2102844"/>
          </a:xfrm>
          <a:prstGeom prst="rect">
            <a:avLst/>
          </a:prstGeom>
        </p:spPr>
      </p:pic>
      <p:pic>
        <p:nvPicPr>
          <p:cNvPr id="5" name="Picture 4" descr="A person standing in front of a christmas tree&#10;&#10;Description automatically generated">
            <a:extLst>
              <a:ext uri="{FF2B5EF4-FFF2-40B4-BE49-F238E27FC236}">
                <a16:creationId xmlns:a16="http://schemas.microsoft.com/office/drawing/2014/main" id="{DE8F26EF-6AEB-A463-269B-349F89B2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71" y="1492110"/>
            <a:ext cx="2179179" cy="232637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65C4AB1-BB46-6E74-F533-AEDA90AFC939}"/>
              </a:ext>
            </a:extLst>
          </p:cNvPr>
          <p:cNvSpPr txBox="1">
            <a:spLocks/>
          </p:cNvSpPr>
          <p:nvPr/>
        </p:nvSpPr>
        <p:spPr>
          <a:xfrm>
            <a:off x="524493" y="3571596"/>
            <a:ext cx="3273937" cy="1469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To Appear at Eurosys’23</a:t>
            </a:r>
            <a:endParaRPr lang="en-US" b="1" dirty="0">
              <a:solidFill>
                <a:schemeClr val="tx2"/>
              </a:solidFill>
              <a:latin typeface="Lucida Grande"/>
              <a:cs typeface="Times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70C851-A032-53DD-F569-66F658E5B8A5}"/>
              </a:ext>
            </a:extLst>
          </p:cNvPr>
          <p:cNvSpPr txBox="1">
            <a:spLocks/>
          </p:cNvSpPr>
          <p:nvPr/>
        </p:nvSpPr>
        <p:spPr>
          <a:xfrm>
            <a:off x="4664693" y="4016097"/>
            <a:ext cx="4053857" cy="543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The brains behind this work: </a:t>
            </a:r>
            <a:b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</a:b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suyash.gupta@berkeley.edu</a:t>
            </a:r>
            <a:endParaRPr lang="en-US" b="1" dirty="0">
              <a:solidFill>
                <a:schemeClr val="tx2"/>
              </a:solidFill>
              <a:latin typeface="Lucida Grande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69055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55C8-A8F1-4567-B413-6250BBD9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BFT Replicated State Machine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536D4-D6D0-C77C-6348-9315D3918480}"/>
              </a:ext>
            </a:extLst>
          </p:cNvPr>
          <p:cNvGrpSpPr/>
          <p:nvPr/>
        </p:nvGrpSpPr>
        <p:grpSpPr>
          <a:xfrm>
            <a:off x="1741297" y="2646018"/>
            <a:ext cx="1512623" cy="1425444"/>
            <a:chOff x="1086348" y="2861680"/>
            <a:chExt cx="3828862" cy="40547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C26B40-1C00-362F-2600-D32C2DFF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14" name="Picture 13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48081A90-1806-0489-226E-FC493FE5E0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9E236D5-BA76-B114-A1BE-BAEAE52A8E6C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858388F-1F0C-E33E-39D9-6000CE95986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" name="Graphic 33" descr="Top Hat outline">
            <a:extLst>
              <a:ext uri="{FF2B5EF4-FFF2-40B4-BE49-F238E27FC236}">
                <a16:creationId xmlns:a16="http://schemas.microsoft.com/office/drawing/2014/main" id="{C5E1A49D-F1CF-A802-2C16-CFE7262EB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362" y="1677512"/>
            <a:ext cx="3543300" cy="3543300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23C3D3B9-A344-AD06-36D3-8FBC4C3112F6}"/>
              </a:ext>
            </a:extLst>
          </p:cNvPr>
          <p:cNvSpPr txBox="1">
            <a:spLocks/>
          </p:cNvSpPr>
          <p:nvPr/>
        </p:nvSpPr>
        <p:spPr>
          <a:xfrm>
            <a:off x="660125" y="1186496"/>
            <a:ext cx="8093677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Safety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and </a:t>
            </a: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Liveness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in the presence of arbitrary Failures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31D7E9-DB01-8318-1B78-70B336D20EAF}"/>
              </a:ext>
            </a:extLst>
          </p:cNvPr>
          <p:cNvCxnSpPr>
            <a:cxnSpLocks/>
          </p:cNvCxnSpPr>
          <p:nvPr/>
        </p:nvCxnSpPr>
        <p:spPr>
          <a:xfrm>
            <a:off x="3271036" y="3007976"/>
            <a:ext cx="227284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6B0C6C-5B5D-0861-7747-2F6A4D74C4FD}"/>
              </a:ext>
            </a:extLst>
          </p:cNvPr>
          <p:cNvCxnSpPr>
            <a:cxnSpLocks/>
          </p:cNvCxnSpPr>
          <p:nvPr/>
        </p:nvCxnSpPr>
        <p:spPr>
          <a:xfrm flipH="1">
            <a:off x="3204090" y="3515976"/>
            <a:ext cx="2289446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55C8-A8F1-4567-B413-6250BBD9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BFT Consensus Primer</a:t>
            </a:r>
          </a:p>
        </p:txBody>
      </p:sp>
      <p:pic>
        <p:nvPicPr>
          <p:cNvPr id="3" name="Graphic 2" descr="Top Hat outline">
            <a:extLst>
              <a:ext uri="{FF2B5EF4-FFF2-40B4-BE49-F238E27FC236}">
                <a16:creationId xmlns:a16="http://schemas.microsoft.com/office/drawing/2014/main" id="{A7C88271-18A6-F31E-F643-AB40D2771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956" y="330956"/>
            <a:ext cx="5384044" cy="5384044"/>
          </a:xfrm>
          <a:prstGeom prst="rect">
            <a:avLst/>
          </a:prstGeom>
        </p:spPr>
      </p:pic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5CF35A6A-6D70-05C8-336D-0626B9543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80" y="1962391"/>
            <a:ext cx="1012183" cy="1022509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272C65B0-6071-DC0A-7DB1-F74EF2D30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230" y="1962390"/>
            <a:ext cx="1012183" cy="102250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FC61E5BA-DD9A-072B-9CC2-FE30EB2B4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80" y="1962389"/>
            <a:ext cx="1012183" cy="1022509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AB3B4167-4085-25B8-9820-8E84FA547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30" y="1962388"/>
            <a:ext cx="1012183" cy="1022509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13901F8F-6594-DDAA-FEA8-DB5D4FCD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45" y="2772318"/>
            <a:ext cx="1012183" cy="102250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3831A33-87A6-3199-2FC5-0573ABFEEE0F}"/>
              </a:ext>
            </a:extLst>
          </p:cNvPr>
          <p:cNvGrpSpPr/>
          <p:nvPr/>
        </p:nvGrpSpPr>
        <p:grpSpPr>
          <a:xfrm>
            <a:off x="6059813" y="2772318"/>
            <a:ext cx="1012183" cy="1022507"/>
            <a:chOff x="6515894" y="1714318"/>
            <a:chExt cx="2213960" cy="22365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C620BE3-CE1D-A4C0-B098-E371451D600C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FD21D26-1BEF-2CD8-6996-7DC186BD91A8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FD21D26-1BEF-2CD8-6996-7DC186BD91A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2F6E5DBF-E80F-D12E-FCB8-229FD6E7A1CF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2F6E5DBF-E80F-D12E-FCB8-229FD6E7A1C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F6228E9B-35C1-6447-2F7F-77351ACAE4E8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F6228E9B-35C1-6447-2F7F-77351ACAE4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30B1796-AC3D-F765-D904-8A65AB2EC85B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A30B1796-AC3D-F765-D904-8A65AB2EC85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" name="Picture 1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C9146C9-0001-AAF4-39F4-B44F17D7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147978-9DC0-5323-D177-F27772C88836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23F8ABD-E88E-DE80-7EC1-BB94504193B9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E6BEC83B-5C71-D88F-41AF-E7D046B7D1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E6BEC83B-5C71-D88F-41AF-E7D046B7D14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359FB42-DE7A-D74E-C49C-D0391929BE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359FB42-DE7A-D74E-C49C-D0391929BEC1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C01F8A6-5593-CB97-4363-382B1654CBF5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C01F8A6-5593-CB97-4363-382B1654CBF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5D5A97-F789-BB61-AD82-7EA577E0065D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982E573-E5A7-ECBD-FCFD-CE72CEA76A2F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72069E5-A0C9-1A24-2B2F-39D2914608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772069E5-A0C9-1A24-2B2F-39D2914608DD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0BE0FCAD-FDBC-98C2-512F-2119DC256F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0BE0FCAD-FDBC-98C2-512F-2119DC256F3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0E4676A-20ED-B497-2337-35BCE0822A69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0E4676A-20ED-B497-2337-35BCE0822A6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57340B-E334-7860-D65A-37967F1CEEE0}"/>
              </a:ext>
            </a:extLst>
          </p:cNvPr>
          <p:cNvGrpSpPr/>
          <p:nvPr/>
        </p:nvGrpSpPr>
        <p:grpSpPr>
          <a:xfrm>
            <a:off x="6658298" y="2772320"/>
            <a:ext cx="1012183" cy="1022507"/>
            <a:chOff x="6515894" y="1714318"/>
            <a:chExt cx="2213960" cy="223654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A392E7-69BD-6603-6D65-06CF64BEADB1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6" name="Picture 5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67A3E7F-8EDB-9326-77BB-4AB04939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E01C6E-8E31-BCB9-8102-92D3C79E1B61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C7135EA-B6D7-5984-9B8D-A6059C163BD5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160E3BC-4127-0AFE-9CA8-2EC035B64B2F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064F077-C8B7-91B5-9288-0A6CFD0C3BE4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1" name="Left Brace 70">
            <a:extLst>
              <a:ext uri="{FF2B5EF4-FFF2-40B4-BE49-F238E27FC236}">
                <a16:creationId xmlns:a16="http://schemas.microsoft.com/office/drawing/2014/main" id="{511B2B7C-F2DB-7C67-F098-7DEA4792B7B4}"/>
              </a:ext>
            </a:extLst>
          </p:cNvPr>
          <p:cNvSpPr/>
          <p:nvPr/>
        </p:nvSpPr>
        <p:spPr>
          <a:xfrm rot="16200000">
            <a:off x="6583796" y="3458138"/>
            <a:ext cx="542003" cy="9624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 Placeholder 1">
            <a:extLst>
              <a:ext uri="{FF2B5EF4-FFF2-40B4-BE49-F238E27FC236}">
                <a16:creationId xmlns:a16="http://schemas.microsoft.com/office/drawing/2014/main" id="{9B649B49-1B58-804C-A362-71C835B39604}"/>
              </a:ext>
            </a:extLst>
          </p:cNvPr>
          <p:cNvSpPr txBox="1">
            <a:spLocks/>
          </p:cNvSpPr>
          <p:nvPr/>
        </p:nvSpPr>
        <p:spPr>
          <a:xfrm>
            <a:off x="6490579" y="4295782"/>
            <a:ext cx="717477" cy="502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F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DAE5CCB1-71C4-C610-1BF5-228C1FED942A}"/>
              </a:ext>
            </a:extLst>
          </p:cNvPr>
          <p:cNvSpPr txBox="1">
            <a:spLocks/>
          </p:cNvSpPr>
          <p:nvPr/>
        </p:nvSpPr>
        <p:spPr>
          <a:xfrm>
            <a:off x="462965" y="1352788"/>
            <a:ext cx="367781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How to create a </a:t>
            </a: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consistent log of operations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at all replicas?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0F1B41C-DA34-7015-CFEF-13B0FEB71727}"/>
              </a:ext>
            </a:extLst>
          </p:cNvPr>
          <p:cNvSpPr txBox="1">
            <a:spLocks/>
          </p:cNvSpPr>
          <p:nvPr/>
        </p:nvSpPr>
        <p:spPr>
          <a:xfrm>
            <a:off x="426481" y="3794825"/>
            <a:ext cx="367781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Partial Synchrony Model</a:t>
            </a:r>
          </a:p>
        </p:txBody>
      </p:sp>
    </p:spTree>
    <p:extLst>
      <p:ext uri="{BB962C8B-B14F-4D97-AF65-F5344CB8AC3E}">
        <p14:creationId xmlns:p14="http://schemas.microsoft.com/office/powerpoint/2010/main" val="11735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B082-14C7-0216-4DA0-9F4ADB4A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718"/>
            <a:ext cx="9144000" cy="958628"/>
          </a:xfrm>
        </p:spPr>
        <p:txBody>
          <a:bodyPr/>
          <a:lstStyle/>
          <a:p>
            <a:r>
              <a:rPr lang="en-US" dirty="0"/>
              <a:t>BFT Consensus Primer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26442F-228F-3B65-8A61-578A5CD43CBC}"/>
              </a:ext>
            </a:extLst>
          </p:cNvPr>
          <p:cNvGrpSpPr/>
          <p:nvPr/>
        </p:nvGrpSpPr>
        <p:grpSpPr>
          <a:xfrm>
            <a:off x="-122571" y="2284196"/>
            <a:ext cx="872578" cy="833656"/>
            <a:chOff x="1086348" y="2861680"/>
            <a:chExt cx="3828862" cy="40547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29E0FB-C258-7D8B-9F3A-82475F82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10" name="Picture 9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217ED372-5367-F84A-2E26-3501F6067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2B7A908-8C9C-6ACD-D1BE-281907F9CC5E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A73D332-7EE9-2E61-2067-738AFDE8672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A8E16-51CA-C2E2-88D4-1AA3173E2F62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585823" y="1907634"/>
            <a:ext cx="565008" cy="487166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DF48452C-6326-E0D8-F6C2-BD974C72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72" y="2783533"/>
            <a:ext cx="988904" cy="99899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2F88AE4B-5051-03E5-A5E5-930C8188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5D7227E3-5073-4F6D-3F27-F5E8E842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51E448A1-B47E-67B8-1815-6777893F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13" y="3481735"/>
            <a:ext cx="988904" cy="998993"/>
          </a:xfrm>
          <a:prstGeom prst="rect">
            <a:avLst/>
          </a:prstGeom>
        </p:spPr>
      </p:pic>
      <p:pic>
        <p:nvPicPr>
          <p:cNvPr id="32" name="Graphic 31" descr="Crown outline">
            <a:extLst>
              <a:ext uri="{FF2B5EF4-FFF2-40B4-BE49-F238E27FC236}">
                <a16:creationId xmlns:a16="http://schemas.microsoft.com/office/drawing/2014/main" id="{3703EACB-6911-DD61-79AD-6991E80C7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7518" y="1113770"/>
            <a:ext cx="635530" cy="68082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62E79FE-F136-B769-40B6-247D8D4E9699}"/>
              </a:ext>
            </a:extLst>
          </p:cNvPr>
          <p:cNvGrpSpPr/>
          <p:nvPr/>
        </p:nvGrpSpPr>
        <p:grpSpPr>
          <a:xfrm rot="16200000">
            <a:off x="1242457" y="2411457"/>
            <a:ext cx="3978491" cy="859625"/>
            <a:chOff x="3852647" y="2196658"/>
            <a:chExt cx="3978491" cy="8596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C709C7-F938-E7DC-9D24-9033ECDBAFC0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Non – Equivocation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5DF7BA0E-289C-BCAA-2F97-DA266D9DB747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0CD417C6-444D-51F0-C1B9-1E53C68B55A0}"/>
              </a:ext>
            </a:extLst>
          </p:cNvPr>
          <p:cNvSpPr/>
          <p:nvPr/>
        </p:nvSpPr>
        <p:spPr>
          <a:xfrm>
            <a:off x="669017" y="1405865"/>
            <a:ext cx="566061" cy="3887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E74EFF-9313-6313-2FD9-8AAE8A6C023B}"/>
              </a:ext>
            </a:extLst>
          </p:cNvPr>
          <p:cNvGrpSpPr/>
          <p:nvPr/>
        </p:nvGrpSpPr>
        <p:grpSpPr>
          <a:xfrm rot="16200000">
            <a:off x="2839284" y="2433343"/>
            <a:ext cx="3978491" cy="859625"/>
            <a:chOff x="3852647" y="2196658"/>
            <a:chExt cx="3978491" cy="85962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2A3A315-C04D-84BE-F5E8-2D3085F4AB7A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Persistence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AE051CD-A103-0D9D-6666-7283985B8A67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319FC0-E093-5C33-3E03-A9DA91498562}"/>
              </a:ext>
            </a:extLst>
          </p:cNvPr>
          <p:cNvGrpSpPr/>
          <p:nvPr/>
        </p:nvGrpSpPr>
        <p:grpSpPr>
          <a:xfrm rot="16200000">
            <a:off x="4512903" y="2433343"/>
            <a:ext cx="3978491" cy="859625"/>
            <a:chOff x="3852647" y="2196658"/>
            <a:chExt cx="3978491" cy="85962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8D0A88-E49A-7584-E3D7-86D67FEED41C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Execution Phase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3E0DC5E8-D833-AE93-6D68-526C51BEE062}"/>
                </a:ext>
              </a:extLst>
            </p:cNvPr>
            <p:cNvSpPr/>
            <p:nvPr/>
          </p:nvSpPr>
          <p:spPr>
            <a:xfrm>
              <a:off x="3975992" y="2196658"/>
              <a:ext cx="3731803" cy="859625"/>
            </a:xfrm>
            <a:custGeom>
              <a:avLst/>
              <a:gdLst>
                <a:gd name="connsiteX0" fmla="*/ 0 w 3731803"/>
                <a:gd name="connsiteY0" fmla="*/ 143274 h 859625"/>
                <a:gd name="connsiteX1" fmla="*/ 143274 w 3731803"/>
                <a:gd name="connsiteY1" fmla="*/ 0 h 859625"/>
                <a:gd name="connsiteX2" fmla="*/ 614126 w 3731803"/>
                <a:gd name="connsiteY2" fmla="*/ 0 h 859625"/>
                <a:gd name="connsiteX3" fmla="*/ 1119430 w 3731803"/>
                <a:gd name="connsiteY3" fmla="*/ 0 h 859625"/>
                <a:gd name="connsiteX4" fmla="*/ 1659186 w 3731803"/>
                <a:gd name="connsiteY4" fmla="*/ 0 h 859625"/>
                <a:gd name="connsiteX5" fmla="*/ 2302300 w 3731803"/>
                <a:gd name="connsiteY5" fmla="*/ 0 h 859625"/>
                <a:gd name="connsiteX6" fmla="*/ 2773152 w 3731803"/>
                <a:gd name="connsiteY6" fmla="*/ 0 h 859625"/>
                <a:gd name="connsiteX7" fmla="*/ 3588529 w 3731803"/>
                <a:gd name="connsiteY7" fmla="*/ 0 h 859625"/>
                <a:gd name="connsiteX8" fmla="*/ 3731803 w 3731803"/>
                <a:gd name="connsiteY8" fmla="*/ 143274 h 859625"/>
                <a:gd name="connsiteX9" fmla="*/ 3731803 w 3731803"/>
                <a:gd name="connsiteY9" fmla="*/ 716351 h 859625"/>
                <a:gd name="connsiteX10" fmla="*/ 3588529 w 3731803"/>
                <a:gd name="connsiteY10" fmla="*/ 859625 h 859625"/>
                <a:gd name="connsiteX11" fmla="*/ 3014320 w 3731803"/>
                <a:gd name="connsiteY11" fmla="*/ 859625 h 859625"/>
                <a:gd name="connsiteX12" fmla="*/ 2474563 w 3731803"/>
                <a:gd name="connsiteY12" fmla="*/ 859625 h 859625"/>
                <a:gd name="connsiteX13" fmla="*/ 1831449 w 3731803"/>
                <a:gd name="connsiteY13" fmla="*/ 859625 h 859625"/>
                <a:gd name="connsiteX14" fmla="*/ 1326145 w 3731803"/>
                <a:gd name="connsiteY14" fmla="*/ 859625 h 859625"/>
                <a:gd name="connsiteX15" fmla="*/ 683031 w 3731803"/>
                <a:gd name="connsiteY15" fmla="*/ 859625 h 859625"/>
                <a:gd name="connsiteX16" fmla="*/ 143274 w 3731803"/>
                <a:gd name="connsiteY16" fmla="*/ 859625 h 859625"/>
                <a:gd name="connsiteX17" fmla="*/ 0 w 3731803"/>
                <a:gd name="connsiteY17" fmla="*/ 716351 h 859625"/>
                <a:gd name="connsiteX18" fmla="*/ 0 w 3731803"/>
                <a:gd name="connsiteY18" fmla="*/ 143274 h 85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31803" h="859625" extrusionOk="0">
                  <a:moveTo>
                    <a:pt x="0" y="143274"/>
                  </a:moveTo>
                  <a:cubicBezTo>
                    <a:pt x="-12599" y="49110"/>
                    <a:pt x="69224" y="-1572"/>
                    <a:pt x="143274" y="0"/>
                  </a:cubicBezTo>
                  <a:cubicBezTo>
                    <a:pt x="255549" y="-608"/>
                    <a:pt x="440462" y="23142"/>
                    <a:pt x="614126" y="0"/>
                  </a:cubicBezTo>
                  <a:cubicBezTo>
                    <a:pt x="787790" y="-23142"/>
                    <a:pt x="887857" y="15936"/>
                    <a:pt x="1119430" y="0"/>
                  </a:cubicBezTo>
                  <a:cubicBezTo>
                    <a:pt x="1351003" y="-15936"/>
                    <a:pt x="1544462" y="43613"/>
                    <a:pt x="1659186" y="0"/>
                  </a:cubicBezTo>
                  <a:cubicBezTo>
                    <a:pt x="1773910" y="-43613"/>
                    <a:pt x="2144120" y="54776"/>
                    <a:pt x="2302300" y="0"/>
                  </a:cubicBezTo>
                  <a:cubicBezTo>
                    <a:pt x="2460480" y="-54776"/>
                    <a:pt x="2631744" y="46281"/>
                    <a:pt x="2773152" y="0"/>
                  </a:cubicBezTo>
                  <a:cubicBezTo>
                    <a:pt x="2914560" y="-46281"/>
                    <a:pt x="3259445" y="66438"/>
                    <a:pt x="3588529" y="0"/>
                  </a:cubicBezTo>
                  <a:cubicBezTo>
                    <a:pt x="3665488" y="-4017"/>
                    <a:pt x="3736475" y="56324"/>
                    <a:pt x="3731803" y="143274"/>
                  </a:cubicBezTo>
                  <a:cubicBezTo>
                    <a:pt x="3772624" y="276074"/>
                    <a:pt x="3679127" y="485669"/>
                    <a:pt x="3731803" y="716351"/>
                  </a:cubicBezTo>
                  <a:cubicBezTo>
                    <a:pt x="3728230" y="791740"/>
                    <a:pt x="3644910" y="860769"/>
                    <a:pt x="3588529" y="859625"/>
                  </a:cubicBezTo>
                  <a:cubicBezTo>
                    <a:pt x="3306257" y="921690"/>
                    <a:pt x="3134442" y="827901"/>
                    <a:pt x="3014320" y="859625"/>
                  </a:cubicBezTo>
                  <a:cubicBezTo>
                    <a:pt x="2894198" y="891349"/>
                    <a:pt x="2609955" y="842309"/>
                    <a:pt x="2474563" y="859625"/>
                  </a:cubicBezTo>
                  <a:cubicBezTo>
                    <a:pt x="2339171" y="876941"/>
                    <a:pt x="2094264" y="816934"/>
                    <a:pt x="1831449" y="859625"/>
                  </a:cubicBezTo>
                  <a:cubicBezTo>
                    <a:pt x="1568634" y="902316"/>
                    <a:pt x="1443777" y="835578"/>
                    <a:pt x="1326145" y="859625"/>
                  </a:cubicBezTo>
                  <a:cubicBezTo>
                    <a:pt x="1208513" y="883672"/>
                    <a:pt x="965762" y="798223"/>
                    <a:pt x="683031" y="859625"/>
                  </a:cubicBezTo>
                  <a:cubicBezTo>
                    <a:pt x="400300" y="921027"/>
                    <a:pt x="355891" y="843688"/>
                    <a:pt x="143274" y="859625"/>
                  </a:cubicBezTo>
                  <a:cubicBezTo>
                    <a:pt x="57080" y="878571"/>
                    <a:pt x="935" y="782920"/>
                    <a:pt x="0" y="716351"/>
                  </a:cubicBezTo>
                  <a:cubicBezTo>
                    <a:pt x="-21370" y="467615"/>
                    <a:pt x="31802" y="378830"/>
                    <a:pt x="0" y="143274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9D4ACFD-85C5-A3C8-040F-6FF32071FBAD}"/>
              </a:ext>
            </a:extLst>
          </p:cNvPr>
          <p:cNvCxnSpPr>
            <a:cxnSpLocks/>
          </p:cNvCxnSpPr>
          <p:nvPr/>
        </p:nvCxnSpPr>
        <p:spPr>
          <a:xfrm>
            <a:off x="7434920" y="2861938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2928BE-2557-3835-86D8-A2E79B89FE8F}"/>
              </a:ext>
            </a:extLst>
          </p:cNvPr>
          <p:cNvGrpSpPr/>
          <p:nvPr/>
        </p:nvGrpSpPr>
        <p:grpSpPr>
          <a:xfrm>
            <a:off x="8146781" y="2449373"/>
            <a:ext cx="872578" cy="833656"/>
            <a:chOff x="1086348" y="2861680"/>
            <a:chExt cx="3828862" cy="40547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A3BB251-5DAB-0FD0-1619-8BD2CD0C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80" name="Picture 79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04CB4373-6EF6-CDDF-4BA6-005217DA3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B676032-FA8C-DA25-3A74-5BBA861A07A7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5A4E8BD-338D-695A-6461-D7E632B0FE14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21042B68-1AFE-4DA8-8AC6-F8231B7C73C8}"/>
              </a:ext>
            </a:extLst>
          </p:cNvPr>
          <p:cNvSpPr/>
          <p:nvPr/>
        </p:nvSpPr>
        <p:spPr>
          <a:xfrm>
            <a:off x="7439875" y="1763700"/>
            <a:ext cx="1321724" cy="6693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1 = banana!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89CD0-456F-AFAD-739F-1E7AC067D277}"/>
              </a:ext>
            </a:extLst>
          </p:cNvPr>
          <p:cNvSpPr txBox="1"/>
          <p:nvPr/>
        </p:nvSpPr>
        <p:spPr>
          <a:xfrm rot="16200000">
            <a:off x="1992660" y="2552700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prepared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1A51F-1583-EDCB-2DEC-20CE065013FB}"/>
              </a:ext>
            </a:extLst>
          </p:cNvPr>
          <p:cNvSpPr txBox="1"/>
          <p:nvPr/>
        </p:nvSpPr>
        <p:spPr>
          <a:xfrm rot="16200000">
            <a:off x="3644240" y="2592512"/>
            <a:ext cx="3978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Lucida Grande"/>
                <a:ea typeface="+mn-lt"/>
                <a:cs typeface="+mn-lt"/>
              </a:rPr>
              <a:t>Request is committed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Lucida Grande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466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3" grpId="0" animBg="1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B082-14C7-0216-4DA0-9F4ADB4A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718"/>
            <a:ext cx="9144000" cy="958628"/>
          </a:xfrm>
        </p:spPr>
        <p:txBody>
          <a:bodyPr/>
          <a:lstStyle/>
          <a:p>
            <a:r>
              <a:rPr lang="en-US" dirty="0"/>
              <a:t>Non - Equivocation</a:t>
            </a:r>
          </a:p>
        </p:txBody>
      </p:sp>
      <p:pic>
        <p:nvPicPr>
          <p:cNvPr id="24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DF48452C-6326-E0D8-F6C2-BD974C72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2" y="2783533"/>
            <a:ext cx="988904" cy="99899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2F88AE4B-5051-03E5-A5E5-930C8188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1" y="2118859"/>
            <a:ext cx="988904" cy="998993"/>
          </a:xfrm>
          <a:prstGeom prst="rect">
            <a:avLst/>
          </a:prstGeom>
        </p:spPr>
      </p:pic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5D7227E3-5073-4F6D-3F27-F5E8E842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1" y="1408137"/>
            <a:ext cx="988904" cy="998993"/>
          </a:xfrm>
          <a:prstGeom prst="rect">
            <a:avLst/>
          </a:prstGeom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51E448A1-B47E-67B8-1815-6777893F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13" y="3481735"/>
            <a:ext cx="988904" cy="998993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D1FB18A-A70C-597D-A093-D6A53456A193}"/>
              </a:ext>
            </a:extLst>
          </p:cNvPr>
          <p:cNvSpPr txBox="1">
            <a:spLocks/>
          </p:cNvSpPr>
          <p:nvPr/>
        </p:nvSpPr>
        <p:spPr>
          <a:xfrm>
            <a:off x="4249005" y="1077849"/>
            <a:ext cx="4303594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Create a 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prepare 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quorum:</a:t>
            </a:r>
            <a:b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</a:b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no two 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prepare 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quorums can exist for the same transaction at the same slot.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Every quorum needs to intersect in at least one 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honest 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replica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! 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386A709-E889-672F-06A4-76A6AFC9ED54}"/>
              </a:ext>
            </a:extLst>
          </p:cNvPr>
          <p:cNvSpPr/>
          <p:nvPr/>
        </p:nvSpPr>
        <p:spPr>
          <a:xfrm>
            <a:off x="1178126" y="1408137"/>
            <a:ext cx="934313" cy="222216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EFBEB46-3775-3497-1642-CFB3B817C5D4}"/>
              </a:ext>
            </a:extLst>
          </p:cNvPr>
          <p:cNvSpPr/>
          <p:nvPr/>
        </p:nvSpPr>
        <p:spPr>
          <a:xfrm>
            <a:off x="1184885" y="2258561"/>
            <a:ext cx="934313" cy="222216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FE1A2977-99EE-1406-7B6E-6AA44234EBA8}"/>
              </a:ext>
            </a:extLst>
          </p:cNvPr>
          <p:cNvSpPr/>
          <p:nvPr/>
        </p:nvSpPr>
        <p:spPr>
          <a:xfrm rot="10800000">
            <a:off x="2275653" y="2325066"/>
            <a:ext cx="542003" cy="12597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858C64D7-4F1E-FD72-8350-4FD9F0411304}"/>
              </a:ext>
            </a:extLst>
          </p:cNvPr>
          <p:cNvSpPr txBox="1">
            <a:spLocks/>
          </p:cNvSpPr>
          <p:nvPr/>
        </p:nvSpPr>
        <p:spPr>
          <a:xfrm rot="16200000">
            <a:off x="2717009" y="2672922"/>
            <a:ext cx="717477" cy="502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F+1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E1A72B78-0ABD-63BA-36B3-DA529C096E49}"/>
              </a:ext>
            </a:extLst>
          </p:cNvPr>
          <p:cNvSpPr/>
          <p:nvPr/>
        </p:nvSpPr>
        <p:spPr>
          <a:xfrm>
            <a:off x="384773" y="1496484"/>
            <a:ext cx="542003" cy="2133819"/>
          </a:xfrm>
          <a:prstGeom prst="leftBrace">
            <a:avLst>
              <a:gd name="adj1" fmla="val 8333"/>
              <a:gd name="adj2" fmla="val 220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8B3C7AAC-7853-2B89-9E9D-8955BBAA7C9D}"/>
              </a:ext>
            </a:extLst>
          </p:cNvPr>
          <p:cNvSpPr txBox="1">
            <a:spLocks/>
          </p:cNvSpPr>
          <p:nvPr/>
        </p:nvSpPr>
        <p:spPr>
          <a:xfrm rot="16200000">
            <a:off x="-746410" y="1406952"/>
            <a:ext cx="1906375" cy="502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(n+f+1)/2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43EF2A1-188F-41DA-4D62-8BBE2D130293}"/>
              </a:ext>
            </a:extLst>
          </p:cNvPr>
          <p:cNvSpPr/>
          <p:nvPr/>
        </p:nvSpPr>
        <p:spPr>
          <a:xfrm>
            <a:off x="538237" y="2346909"/>
            <a:ext cx="542003" cy="2133819"/>
          </a:xfrm>
          <a:prstGeom prst="leftBrace">
            <a:avLst>
              <a:gd name="adj1" fmla="val 8333"/>
              <a:gd name="adj2" fmla="val 7366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966DA3F5-C581-8DDC-F72D-E6025146D3BE}"/>
              </a:ext>
            </a:extLst>
          </p:cNvPr>
          <p:cNvSpPr txBox="1">
            <a:spLocks/>
          </p:cNvSpPr>
          <p:nvPr/>
        </p:nvSpPr>
        <p:spPr>
          <a:xfrm rot="16200000">
            <a:off x="-598156" y="3501752"/>
            <a:ext cx="1655903" cy="502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(n+f+1)/2</a:t>
            </a:r>
          </a:p>
        </p:txBody>
      </p:sp>
    </p:spTree>
    <p:extLst>
      <p:ext uri="{BB962C8B-B14F-4D97-AF65-F5344CB8AC3E}">
        <p14:creationId xmlns:p14="http://schemas.microsoft.com/office/powerpoint/2010/main" val="5870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 animBg="1"/>
      <p:bldP spid="41" grpId="0" animBg="1"/>
      <p:bldP spid="42" grpId="0" animBg="1"/>
      <p:bldP spid="43" grpId="0"/>
      <p:bldP spid="45" grpId="0" animBg="1"/>
      <p:bldP spid="46" grpId="0"/>
      <p:bldP spid="4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B082-14C7-0216-4DA0-9F4ADB4A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718"/>
            <a:ext cx="9144000" cy="958628"/>
          </a:xfrm>
        </p:spPr>
        <p:txBody>
          <a:bodyPr/>
          <a:lstStyle/>
          <a:p>
            <a:r>
              <a:rPr lang="en-US" dirty="0"/>
              <a:t>Persistence Phase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D1FB18A-A70C-597D-A093-D6A53456A193}"/>
              </a:ext>
            </a:extLst>
          </p:cNvPr>
          <p:cNvSpPr txBox="1">
            <a:spLocks/>
          </p:cNvSpPr>
          <p:nvPr/>
        </p:nvSpPr>
        <p:spPr>
          <a:xfrm>
            <a:off x="1114568" y="2166014"/>
            <a:ext cx="6846628" cy="1228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When elect a new leader, must ensure that any committed operation persists across views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888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B082-14C7-0216-4DA0-9F4ADB4A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718"/>
            <a:ext cx="9144000" cy="958628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D1FB18A-A70C-597D-A093-D6A53456A193}"/>
              </a:ext>
            </a:extLst>
          </p:cNvPr>
          <p:cNvSpPr txBox="1">
            <a:spLocks/>
          </p:cNvSpPr>
          <p:nvPr/>
        </p:nvSpPr>
        <p:spPr>
          <a:xfrm>
            <a:off x="307076" y="1281285"/>
            <a:ext cx="5004339" cy="1228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When client receives response: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000" dirty="0">
              <a:solidFill>
                <a:schemeClr val="tx2"/>
              </a:solidFill>
              <a:latin typeface="Lucida Grande"/>
              <a:cs typeface="Times"/>
            </a:endParaRPr>
          </a:p>
          <a:p>
            <a:pPr marL="457200" indent="-457200" algn="ctr">
              <a:lnSpc>
                <a:spcPct val="120000"/>
              </a:lnSpc>
              <a:buAutoNum type="arabicParenR"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Whether request has committed </a:t>
            </a:r>
          </a:p>
          <a:p>
            <a:pPr marL="457200" indent="-457200" algn="ctr">
              <a:lnSpc>
                <a:spcPct val="120000"/>
              </a:lnSpc>
              <a:buAutoNum type="arabicParenR"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Whether execution </a:t>
            </a:r>
            <a:r>
              <a:rPr lang="en-US" i="1" dirty="0">
                <a:solidFill>
                  <a:schemeClr val="tx2"/>
                </a:solidFill>
                <a:latin typeface="Lucida Grande"/>
                <a:cs typeface="Times"/>
              </a:rPr>
              <a:t>result </a:t>
            </a: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is valid</a:t>
            </a:r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DF151884-2F9F-AFFD-9EFE-DB384BC6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16" y="2553341"/>
            <a:ext cx="988904" cy="998993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051C09DC-E69D-983E-B77F-94A2A8BF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175" y="1888667"/>
            <a:ext cx="988904" cy="998993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3DC1E-4E0C-C5E0-82D6-2E56AF00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175" y="1177945"/>
            <a:ext cx="988904" cy="998993"/>
          </a:xfrm>
          <a:prstGeom prst="rect">
            <a:avLst/>
          </a:prstGeom>
        </p:spPr>
      </p:pic>
      <p:pic>
        <p:nvPicPr>
          <p:cNvPr id="8" name="Graphic 7" descr="Crown outline">
            <a:extLst>
              <a:ext uri="{FF2B5EF4-FFF2-40B4-BE49-F238E27FC236}">
                <a16:creationId xmlns:a16="http://schemas.microsoft.com/office/drawing/2014/main" id="{20983C78-04E1-F225-E73D-CC73FA0D5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0862" y="883578"/>
            <a:ext cx="635530" cy="6808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3524A5-C1C0-7DDE-56D7-3C5A51FA043B}"/>
              </a:ext>
            </a:extLst>
          </p:cNvPr>
          <p:cNvCxnSpPr>
            <a:cxnSpLocks/>
          </p:cNvCxnSpPr>
          <p:nvPr/>
        </p:nvCxnSpPr>
        <p:spPr>
          <a:xfrm>
            <a:off x="7559561" y="2406282"/>
            <a:ext cx="744984" cy="0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6CD08B-3ACE-6E72-8850-B5706BEA03AF}"/>
              </a:ext>
            </a:extLst>
          </p:cNvPr>
          <p:cNvGrpSpPr/>
          <p:nvPr/>
        </p:nvGrpSpPr>
        <p:grpSpPr>
          <a:xfrm>
            <a:off x="8271422" y="1993717"/>
            <a:ext cx="872578" cy="833656"/>
            <a:chOff x="1086348" y="2861680"/>
            <a:chExt cx="3828862" cy="4054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B743B3-D5A6-C682-6C5A-A3B37D84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348" y="3152157"/>
              <a:ext cx="3828862" cy="3764245"/>
            </a:xfrm>
            <a:prstGeom prst="rect">
              <a:avLst/>
            </a:prstGeom>
          </p:spPr>
        </p:pic>
        <p:pic>
          <p:nvPicPr>
            <p:cNvPr id="12" name="Picture 11" descr="Making Dev and Ops First Class Citizens At Standard Bank | Blog |  AppDynamics">
              <a:extLst>
                <a:ext uri="{FF2B5EF4-FFF2-40B4-BE49-F238E27FC236}">
                  <a16:creationId xmlns:a16="http://schemas.microsoft.com/office/drawing/2014/main" id="{609E9E81-E0CC-1DD6-41B1-DBD823F3A9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58"/>
            <a:stretch/>
          </p:blipFill>
          <p:spPr bwMode="auto">
            <a:xfrm>
              <a:off x="2099865" y="2861680"/>
              <a:ext cx="2094909" cy="10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5CBEACC-CCDA-83EB-D0C8-1C328F91A44A}"/>
                </a:ext>
              </a:extLst>
            </p:cNvPr>
            <p:cNvSpPr/>
            <p:nvPr/>
          </p:nvSpPr>
          <p:spPr>
            <a:xfrm>
              <a:off x="2370723" y="3880862"/>
              <a:ext cx="224163" cy="567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F78952D-C7F2-57F9-459B-BD46F8F8EC1C}"/>
                </a:ext>
              </a:extLst>
            </p:cNvPr>
            <p:cNvSpPr/>
            <p:nvPr/>
          </p:nvSpPr>
          <p:spPr>
            <a:xfrm>
              <a:off x="3540060" y="3891580"/>
              <a:ext cx="112082" cy="460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2DB54-64D1-9B16-D388-4DD70C57A5C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566320" y="2583786"/>
            <a:ext cx="698343" cy="469052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0B41C5-7C4F-976A-79EF-977BDCE2B92B}"/>
              </a:ext>
            </a:extLst>
          </p:cNvPr>
          <p:cNvGrpSpPr/>
          <p:nvPr/>
        </p:nvGrpSpPr>
        <p:grpSpPr>
          <a:xfrm>
            <a:off x="6554137" y="3405275"/>
            <a:ext cx="1012183" cy="1022507"/>
            <a:chOff x="6515894" y="1714318"/>
            <a:chExt cx="2213960" cy="223654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000AEB-623D-2D38-16B1-4AA9A0FFB75E}"/>
                </a:ext>
              </a:extLst>
            </p:cNvPr>
            <p:cNvGrpSpPr/>
            <p:nvPr/>
          </p:nvGrpSpPr>
          <p:grpSpPr>
            <a:xfrm>
              <a:off x="7945426" y="2779713"/>
              <a:ext cx="325080" cy="538920"/>
              <a:chOff x="7945426" y="2779713"/>
              <a:chExt cx="325080" cy="53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AFB53926-7956-7093-B23A-65EFEF041559}"/>
                      </a:ext>
                    </a:extLst>
                  </p14:cNvPr>
                  <p14:cNvContentPartPr/>
                  <p14:nvPr/>
                </p14:nvContentPartPr>
                <p14:xfrm>
                  <a:off x="8017066" y="3318273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7D881A1-B45D-7A28-2E3A-143BFE0AC90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99066" y="3300273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F10F278-7750-FB68-F86B-97D26ECF4E35}"/>
                      </a:ext>
                    </a:extLst>
                  </p14:cNvPr>
                  <p14:cNvContentPartPr/>
                  <p14:nvPr/>
                </p14:nvContentPartPr>
                <p14:xfrm>
                  <a:off x="7945426" y="2779713"/>
                  <a:ext cx="325080" cy="467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30B5984-73AE-42BE-A9F0-DD85E9093C3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06165" y="2740380"/>
                    <a:ext cx="402817" cy="5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0FAC8E3-85D7-6923-501D-7FFE8F95A96D}"/>
                      </a:ext>
                    </a:extLst>
                  </p14:cNvPr>
                  <p14:cNvContentPartPr/>
                  <p14:nvPr/>
                </p14:nvContentPartPr>
                <p14:xfrm>
                  <a:off x="8131186" y="3081393"/>
                  <a:ext cx="77400" cy="1166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93E6E8C4-3CD2-3AD0-E7B1-E58229DA7A9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2095" y="3042252"/>
                    <a:ext cx="154800" cy="194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43AEA20-46AC-58B8-9D44-A0BC36C2F703}"/>
                      </a:ext>
                    </a:extLst>
                  </p14:cNvPr>
                  <p14:cNvContentPartPr/>
                  <p14:nvPr/>
                </p14:nvContentPartPr>
                <p14:xfrm>
                  <a:off x="7967386" y="2793753"/>
                  <a:ext cx="275400" cy="4471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47C9596-8A66-9770-71F7-5088C81EFC6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928043" y="2754394"/>
                    <a:ext cx="353299" cy="525051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778023F-97EC-AF7C-8ED4-004C643C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5894" y="1714318"/>
              <a:ext cx="2213960" cy="2236546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868F4F-EAE4-98CC-4C4B-DB3C7AD593C5}"/>
                </a:ext>
              </a:extLst>
            </p:cNvPr>
            <p:cNvGrpSpPr/>
            <p:nvPr/>
          </p:nvGrpSpPr>
          <p:grpSpPr>
            <a:xfrm>
              <a:off x="7911851" y="1883728"/>
              <a:ext cx="162540" cy="378200"/>
              <a:chOff x="8270506" y="1835502"/>
              <a:chExt cx="325080" cy="82903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141F14E-5E77-7300-9C73-4E3279B4BE07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E2358AA5-77B9-78DB-A211-3145ACD99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6E236A4E-8824-99BA-931D-FF21849FBE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8DB17060-9FC9-EB1C-4883-8E58771B75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B782F446-B9A2-679D-930E-D14F03A1C80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C43C002-C261-D585-BF2F-366A576B121F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FAD9CDB-8910-832E-F400-C8184CE255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CAE0E1-BE85-45D8-2287-34B2A712AFC0}"/>
                </a:ext>
              </a:extLst>
            </p:cNvPr>
            <p:cNvGrpSpPr/>
            <p:nvPr/>
          </p:nvGrpSpPr>
          <p:grpSpPr>
            <a:xfrm flipH="1">
              <a:off x="7193875" y="1880638"/>
              <a:ext cx="162540" cy="378200"/>
              <a:chOff x="8270506" y="1835502"/>
              <a:chExt cx="325080" cy="82903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30357E0-74D9-CF6B-7F6A-F81BE20266EA}"/>
                  </a:ext>
                </a:extLst>
              </p:cNvPr>
              <p:cNvGrpSpPr/>
              <p:nvPr/>
            </p:nvGrpSpPr>
            <p:grpSpPr>
              <a:xfrm>
                <a:off x="8270506" y="1835502"/>
                <a:ext cx="325080" cy="829034"/>
                <a:chOff x="8197066" y="1628285"/>
                <a:chExt cx="146880" cy="3745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DBB17582-50F0-DE6E-222E-8DB502FAF5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899" y="1955345"/>
                    <a:ext cx="119520" cy="4752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3A15899-48FA-A6CB-8AD8-6B5786D27F0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166538" y="1917022"/>
                      <a:ext cx="189535" cy="123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1FC0F402-0BFB-ADC1-8B6A-39BF1A98F7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7066" y="1628285"/>
                    <a:ext cx="146880" cy="3715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C234225-D75B-649C-6509-A4248DF7F58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161588" y="1589342"/>
                      <a:ext cx="217127" cy="4486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011D6AE-DE89-1D8E-4089-36264054C79C}"/>
                      </a:ext>
                    </a:extLst>
                  </p14:cNvPr>
                  <p14:cNvContentPartPr/>
                  <p14:nvPr/>
                </p14:nvContentPartPr>
                <p14:xfrm>
                  <a:off x="8318746" y="1957833"/>
                  <a:ext cx="249120" cy="6778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A0F552A-3C3D-A69D-2BCE-0B0E9135933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40406" y="1871808"/>
                    <a:ext cx="404232" cy="8482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6E3039-6FEF-81FC-A89D-9A9A895BCA21}"/>
              </a:ext>
            </a:extLst>
          </p:cNvPr>
          <p:cNvCxnSpPr>
            <a:cxnSpLocks/>
          </p:cNvCxnSpPr>
          <p:nvPr/>
        </p:nvCxnSpPr>
        <p:spPr>
          <a:xfrm flipV="1">
            <a:off x="7520590" y="3090858"/>
            <a:ext cx="587715" cy="743939"/>
          </a:xfrm>
          <a:prstGeom prst="straightConnector1">
            <a:avLst/>
          </a:prstGeom>
          <a:ln w="101600"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695BCB5-7D1F-1869-842C-08226FD91EF3}"/>
              </a:ext>
            </a:extLst>
          </p:cNvPr>
          <p:cNvSpPr/>
          <p:nvPr/>
        </p:nvSpPr>
        <p:spPr>
          <a:xfrm>
            <a:off x="7396392" y="2287541"/>
            <a:ext cx="493741" cy="22778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46A020-7B17-8426-4022-BF1E85548FF6}"/>
              </a:ext>
            </a:extLst>
          </p:cNvPr>
          <p:cNvSpPr/>
          <p:nvPr/>
        </p:nvSpPr>
        <p:spPr>
          <a:xfrm>
            <a:off x="7396392" y="2880690"/>
            <a:ext cx="493741" cy="22778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F6DE10-AB47-EBEE-23AD-0CA66402939F}"/>
              </a:ext>
            </a:extLst>
          </p:cNvPr>
          <p:cNvSpPr/>
          <p:nvPr/>
        </p:nvSpPr>
        <p:spPr>
          <a:xfrm>
            <a:off x="7432083" y="3720907"/>
            <a:ext cx="493741" cy="22778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3355BC49-A736-5160-675D-96162F1DC57C}"/>
              </a:ext>
            </a:extLst>
          </p:cNvPr>
          <p:cNvSpPr/>
          <p:nvPr/>
        </p:nvSpPr>
        <p:spPr>
          <a:xfrm>
            <a:off x="6275551" y="2108175"/>
            <a:ext cx="542003" cy="12597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F7865005-CF1E-CB52-E42C-8BCF5DC94D9A}"/>
              </a:ext>
            </a:extLst>
          </p:cNvPr>
          <p:cNvSpPr txBox="1">
            <a:spLocks/>
          </p:cNvSpPr>
          <p:nvPr/>
        </p:nvSpPr>
        <p:spPr>
          <a:xfrm rot="16200000">
            <a:off x="5660601" y="2506203"/>
            <a:ext cx="717477" cy="502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Lucida Grande"/>
                <a:cs typeface="Times"/>
              </a:rPr>
              <a:t>F+1</a:t>
            </a: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D7F61191-6730-2BA3-E599-AE341D79FCDF}"/>
              </a:ext>
            </a:extLst>
          </p:cNvPr>
          <p:cNvSpPr txBox="1">
            <a:spLocks/>
          </p:cNvSpPr>
          <p:nvPr/>
        </p:nvSpPr>
        <p:spPr>
          <a:xfrm>
            <a:off x="718783" y="3442790"/>
            <a:ext cx="5004339" cy="1228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tx2"/>
                </a:solidFill>
                <a:latin typeface="Lucida Grande"/>
                <a:cs typeface="Times"/>
              </a:rPr>
              <a:t>Commit certificate not enough! Need f+1 matching responses</a:t>
            </a:r>
          </a:p>
        </p:txBody>
      </p:sp>
    </p:spTree>
    <p:extLst>
      <p:ext uri="{BB962C8B-B14F-4D97-AF65-F5344CB8AC3E}">
        <p14:creationId xmlns:p14="http://schemas.microsoft.com/office/powerpoint/2010/main" val="26783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 animBg="1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5F4C-1C5A-5035-B4FE-2B505385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 Side of BFT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9C772-B715-DF3E-1F30-386DDA7CE14A}"/>
              </a:ext>
            </a:extLst>
          </p:cNvPr>
          <p:cNvGrpSpPr/>
          <p:nvPr/>
        </p:nvGrpSpPr>
        <p:grpSpPr>
          <a:xfrm>
            <a:off x="197783" y="1291997"/>
            <a:ext cx="3956300" cy="1903447"/>
            <a:chOff x="3729306" y="2196658"/>
            <a:chExt cx="4101832" cy="19034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26D6D8-2240-C1D3-47E4-E5A828A94B56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Crash Fault Tolerant Systems</a:t>
              </a:r>
            </a:p>
            <a:p>
              <a:pPr marL="0" indent="0" algn="ctr">
                <a:buNone/>
              </a:pPr>
              <a:endParaRPr lang="en-US" sz="2400" i="1" dirty="0">
                <a:solidFill>
                  <a:schemeClr val="tx2"/>
                </a:solidFill>
                <a:latin typeface="Lucida Grande"/>
                <a:ea typeface="+mn-lt"/>
                <a:cs typeface="+mn-lt"/>
              </a:endParaRPr>
            </a:p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2f+1 replicas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3168313-FB26-FD65-AE31-DA99E35B36D8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837334"/>
                <a:gd name="connsiteY0" fmla="*/ 317248 h 1903447"/>
                <a:gd name="connsiteX1" fmla="*/ 317248 w 3837334"/>
                <a:gd name="connsiteY1" fmla="*/ 0 h 1903447"/>
                <a:gd name="connsiteX2" fmla="*/ 754969 w 3837334"/>
                <a:gd name="connsiteY2" fmla="*/ 0 h 1903447"/>
                <a:gd name="connsiteX3" fmla="*/ 1224719 w 3837334"/>
                <a:gd name="connsiteY3" fmla="*/ 0 h 1903447"/>
                <a:gd name="connsiteX4" fmla="*/ 1726497 w 3837334"/>
                <a:gd name="connsiteY4" fmla="*/ 0 h 1903447"/>
                <a:gd name="connsiteX5" fmla="*/ 2324360 w 3837334"/>
                <a:gd name="connsiteY5" fmla="*/ 0 h 1903447"/>
                <a:gd name="connsiteX6" fmla="*/ 2762081 w 3837334"/>
                <a:gd name="connsiteY6" fmla="*/ 0 h 1903447"/>
                <a:gd name="connsiteX7" fmla="*/ 3520086 w 3837334"/>
                <a:gd name="connsiteY7" fmla="*/ 0 h 1903447"/>
                <a:gd name="connsiteX8" fmla="*/ 3837334 w 3837334"/>
                <a:gd name="connsiteY8" fmla="*/ 317248 h 1903447"/>
                <a:gd name="connsiteX9" fmla="*/ 3837334 w 3837334"/>
                <a:gd name="connsiteY9" fmla="*/ 727542 h 1903447"/>
                <a:gd name="connsiteX10" fmla="*/ 3837334 w 3837334"/>
                <a:gd name="connsiteY10" fmla="*/ 1125147 h 1903447"/>
                <a:gd name="connsiteX11" fmla="*/ 3837334 w 3837334"/>
                <a:gd name="connsiteY11" fmla="*/ 1586199 h 1903447"/>
                <a:gd name="connsiteX12" fmla="*/ 3520086 w 3837334"/>
                <a:gd name="connsiteY12" fmla="*/ 1903447 h 1903447"/>
                <a:gd name="connsiteX13" fmla="*/ 3050336 w 3837334"/>
                <a:gd name="connsiteY13" fmla="*/ 1903447 h 1903447"/>
                <a:gd name="connsiteX14" fmla="*/ 2580587 w 3837334"/>
                <a:gd name="connsiteY14" fmla="*/ 1903447 h 1903447"/>
                <a:gd name="connsiteX15" fmla="*/ 1982724 w 3837334"/>
                <a:gd name="connsiteY15" fmla="*/ 1903447 h 1903447"/>
                <a:gd name="connsiteX16" fmla="*/ 1384861 w 3837334"/>
                <a:gd name="connsiteY16" fmla="*/ 1903447 h 1903447"/>
                <a:gd name="connsiteX17" fmla="*/ 786998 w 3837334"/>
                <a:gd name="connsiteY17" fmla="*/ 1903447 h 1903447"/>
                <a:gd name="connsiteX18" fmla="*/ 317248 w 3837334"/>
                <a:gd name="connsiteY18" fmla="*/ 1903447 h 1903447"/>
                <a:gd name="connsiteX19" fmla="*/ 0 w 3837334"/>
                <a:gd name="connsiteY19" fmla="*/ 1586199 h 1903447"/>
                <a:gd name="connsiteX20" fmla="*/ 0 w 3837334"/>
                <a:gd name="connsiteY20" fmla="*/ 1150526 h 1903447"/>
                <a:gd name="connsiteX21" fmla="*/ 0 w 3837334"/>
                <a:gd name="connsiteY21" fmla="*/ 752921 h 1903447"/>
                <a:gd name="connsiteX22" fmla="*/ 0 w 3837334"/>
                <a:gd name="connsiteY22" fmla="*/ 317248 h 19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37334" h="1903447" extrusionOk="0">
                  <a:moveTo>
                    <a:pt x="0" y="317248"/>
                  </a:moveTo>
                  <a:cubicBezTo>
                    <a:pt x="-9956" y="130155"/>
                    <a:pt x="182320" y="-12471"/>
                    <a:pt x="317248" y="0"/>
                  </a:cubicBezTo>
                  <a:cubicBezTo>
                    <a:pt x="443097" y="-33979"/>
                    <a:pt x="573899" y="29482"/>
                    <a:pt x="754969" y="0"/>
                  </a:cubicBezTo>
                  <a:cubicBezTo>
                    <a:pt x="936039" y="-29482"/>
                    <a:pt x="1063574" y="25415"/>
                    <a:pt x="1224719" y="0"/>
                  </a:cubicBezTo>
                  <a:cubicBezTo>
                    <a:pt x="1385864" y="-25415"/>
                    <a:pt x="1539051" y="55040"/>
                    <a:pt x="1726497" y="0"/>
                  </a:cubicBezTo>
                  <a:cubicBezTo>
                    <a:pt x="1913943" y="-55040"/>
                    <a:pt x="2060153" y="24857"/>
                    <a:pt x="2324360" y="0"/>
                  </a:cubicBezTo>
                  <a:cubicBezTo>
                    <a:pt x="2588567" y="-24857"/>
                    <a:pt x="2667184" y="5690"/>
                    <a:pt x="2762081" y="0"/>
                  </a:cubicBezTo>
                  <a:cubicBezTo>
                    <a:pt x="2856978" y="-5690"/>
                    <a:pt x="3341778" y="38708"/>
                    <a:pt x="3520086" y="0"/>
                  </a:cubicBezTo>
                  <a:cubicBezTo>
                    <a:pt x="3670865" y="-45254"/>
                    <a:pt x="3855594" y="111467"/>
                    <a:pt x="3837334" y="317248"/>
                  </a:cubicBezTo>
                  <a:cubicBezTo>
                    <a:pt x="3886216" y="483544"/>
                    <a:pt x="3824139" y="540981"/>
                    <a:pt x="3837334" y="727542"/>
                  </a:cubicBezTo>
                  <a:cubicBezTo>
                    <a:pt x="3850529" y="914103"/>
                    <a:pt x="3803116" y="1003845"/>
                    <a:pt x="3837334" y="1125147"/>
                  </a:cubicBezTo>
                  <a:cubicBezTo>
                    <a:pt x="3871552" y="1246449"/>
                    <a:pt x="3782069" y="1405187"/>
                    <a:pt x="3837334" y="1586199"/>
                  </a:cubicBezTo>
                  <a:cubicBezTo>
                    <a:pt x="3835241" y="1767984"/>
                    <a:pt x="3712277" y="1891720"/>
                    <a:pt x="3520086" y="1903447"/>
                  </a:cubicBezTo>
                  <a:cubicBezTo>
                    <a:pt x="3350817" y="1945610"/>
                    <a:pt x="3177735" y="1852503"/>
                    <a:pt x="3050336" y="1903447"/>
                  </a:cubicBezTo>
                  <a:cubicBezTo>
                    <a:pt x="2922937" y="1954391"/>
                    <a:pt x="2699645" y="1877862"/>
                    <a:pt x="2580587" y="1903447"/>
                  </a:cubicBezTo>
                  <a:cubicBezTo>
                    <a:pt x="2461529" y="1929032"/>
                    <a:pt x="2189008" y="1873512"/>
                    <a:pt x="1982724" y="1903447"/>
                  </a:cubicBezTo>
                  <a:cubicBezTo>
                    <a:pt x="1776440" y="1933382"/>
                    <a:pt x="1614386" y="1845921"/>
                    <a:pt x="1384861" y="1903447"/>
                  </a:cubicBezTo>
                  <a:cubicBezTo>
                    <a:pt x="1155336" y="1960973"/>
                    <a:pt x="930510" y="1874122"/>
                    <a:pt x="786998" y="1903447"/>
                  </a:cubicBezTo>
                  <a:cubicBezTo>
                    <a:pt x="643486" y="1932772"/>
                    <a:pt x="412243" y="1873898"/>
                    <a:pt x="317248" y="1903447"/>
                  </a:cubicBezTo>
                  <a:cubicBezTo>
                    <a:pt x="149889" y="1895958"/>
                    <a:pt x="29383" y="1740010"/>
                    <a:pt x="0" y="1586199"/>
                  </a:cubicBezTo>
                  <a:cubicBezTo>
                    <a:pt x="-6403" y="1386552"/>
                    <a:pt x="44066" y="1299557"/>
                    <a:pt x="0" y="1150526"/>
                  </a:cubicBezTo>
                  <a:cubicBezTo>
                    <a:pt x="-44066" y="1001495"/>
                    <a:pt x="42787" y="948766"/>
                    <a:pt x="0" y="752921"/>
                  </a:cubicBezTo>
                  <a:cubicBezTo>
                    <a:pt x="-42787" y="557076"/>
                    <a:pt x="9742" y="522562"/>
                    <a:pt x="0" y="317248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45A1C-E4A4-A77F-8CB7-7159B1D41AF6}"/>
              </a:ext>
            </a:extLst>
          </p:cNvPr>
          <p:cNvGrpSpPr/>
          <p:nvPr/>
        </p:nvGrpSpPr>
        <p:grpSpPr>
          <a:xfrm>
            <a:off x="4822099" y="1276084"/>
            <a:ext cx="3956300" cy="1903447"/>
            <a:chOff x="3729306" y="2196658"/>
            <a:chExt cx="4101832" cy="19034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0904D0-DDE5-0625-527D-687E38640549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Byzantine Fault Tolerant Systems </a:t>
              </a:r>
            </a:p>
            <a:p>
              <a:pPr marL="0" indent="0" algn="ctr">
                <a:buNone/>
              </a:pPr>
              <a:endParaRPr lang="en-US" sz="2400" i="1" dirty="0">
                <a:solidFill>
                  <a:schemeClr val="tx2"/>
                </a:solidFill>
                <a:latin typeface="Lucida Grande"/>
                <a:ea typeface="+mn-lt"/>
                <a:cs typeface="+mn-lt"/>
              </a:endParaRPr>
            </a:p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Lucida Grande"/>
                  <a:ea typeface="+mn-lt"/>
                  <a:cs typeface="+mn-lt"/>
                </a:rPr>
                <a:t>3f+1 replicas</a:t>
              </a:r>
              <a:endParaRPr lang="en-US" sz="2400" i="1" dirty="0">
                <a:solidFill>
                  <a:schemeClr val="tx2"/>
                </a:solidFill>
                <a:latin typeface="Lucida Grande"/>
                <a:cs typeface="Time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5FC6E8E-AFE7-AC39-BEE0-6A39C6511398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837334"/>
                <a:gd name="connsiteY0" fmla="*/ 317248 h 1903447"/>
                <a:gd name="connsiteX1" fmla="*/ 317248 w 3837334"/>
                <a:gd name="connsiteY1" fmla="*/ 0 h 1903447"/>
                <a:gd name="connsiteX2" fmla="*/ 754969 w 3837334"/>
                <a:gd name="connsiteY2" fmla="*/ 0 h 1903447"/>
                <a:gd name="connsiteX3" fmla="*/ 1224719 w 3837334"/>
                <a:gd name="connsiteY3" fmla="*/ 0 h 1903447"/>
                <a:gd name="connsiteX4" fmla="*/ 1726497 w 3837334"/>
                <a:gd name="connsiteY4" fmla="*/ 0 h 1903447"/>
                <a:gd name="connsiteX5" fmla="*/ 2324360 w 3837334"/>
                <a:gd name="connsiteY5" fmla="*/ 0 h 1903447"/>
                <a:gd name="connsiteX6" fmla="*/ 2762081 w 3837334"/>
                <a:gd name="connsiteY6" fmla="*/ 0 h 1903447"/>
                <a:gd name="connsiteX7" fmla="*/ 3520086 w 3837334"/>
                <a:gd name="connsiteY7" fmla="*/ 0 h 1903447"/>
                <a:gd name="connsiteX8" fmla="*/ 3837334 w 3837334"/>
                <a:gd name="connsiteY8" fmla="*/ 317248 h 1903447"/>
                <a:gd name="connsiteX9" fmla="*/ 3837334 w 3837334"/>
                <a:gd name="connsiteY9" fmla="*/ 727542 h 1903447"/>
                <a:gd name="connsiteX10" fmla="*/ 3837334 w 3837334"/>
                <a:gd name="connsiteY10" fmla="*/ 1125147 h 1903447"/>
                <a:gd name="connsiteX11" fmla="*/ 3837334 w 3837334"/>
                <a:gd name="connsiteY11" fmla="*/ 1586199 h 1903447"/>
                <a:gd name="connsiteX12" fmla="*/ 3520086 w 3837334"/>
                <a:gd name="connsiteY12" fmla="*/ 1903447 h 1903447"/>
                <a:gd name="connsiteX13" fmla="*/ 3050336 w 3837334"/>
                <a:gd name="connsiteY13" fmla="*/ 1903447 h 1903447"/>
                <a:gd name="connsiteX14" fmla="*/ 2580587 w 3837334"/>
                <a:gd name="connsiteY14" fmla="*/ 1903447 h 1903447"/>
                <a:gd name="connsiteX15" fmla="*/ 1982724 w 3837334"/>
                <a:gd name="connsiteY15" fmla="*/ 1903447 h 1903447"/>
                <a:gd name="connsiteX16" fmla="*/ 1384861 w 3837334"/>
                <a:gd name="connsiteY16" fmla="*/ 1903447 h 1903447"/>
                <a:gd name="connsiteX17" fmla="*/ 786998 w 3837334"/>
                <a:gd name="connsiteY17" fmla="*/ 1903447 h 1903447"/>
                <a:gd name="connsiteX18" fmla="*/ 317248 w 3837334"/>
                <a:gd name="connsiteY18" fmla="*/ 1903447 h 1903447"/>
                <a:gd name="connsiteX19" fmla="*/ 0 w 3837334"/>
                <a:gd name="connsiteY19" fmla="*/ 1586199 h 1903447"/>
                <a:gd name="connsiteX20" fmla="*/ 0 w 3837334"/>
                <a:gd name="connsiteY20" fmla="*/ 1150526 h 1903447"/>
                <a:gd name="connsiteX21" fmla="*/ 0 w 3837334"/>
                <a:gd name="connsiteY21" fmla="*/ 752921 h 1903447"/>
                <a:gd name="connsiteX22" fmla="*/ 0 w 3837334"/>
                <a:gd name="connsiteY22" fmla="*/ 317248 h 19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37334" h="1903447" extrusionOk="0">
                  <a:moveTo>
                    <a:pt x="0" y="317248"/>
                  </a:moveTo>
                  <a:cubicBezTo>
                    <a:pt x="-9956" y="130155"/>
                    <a:pt x="182320" y="-12471"/>
                    <a:pt x="317248" y="0"/>
                  </a:cubicBezTo>
                  <a:cubicBezTo>
                    <a:pt x="443097" y="-33979"/>
                    <a:pt x="573899" y="29482"/>
                    <a:pt x="754969" y="0"/>
                  </a:cubicBezTo>
                  <a:cubicBezTo>
                    <a:pt x="936039" y="-29482"/>
                    <a:pt x="1063574" y="25415"/>
                    <a:pt x="1224719" y="0"/>
                  </a:cubicBezTo>
                  <a:cubicBezTo>
                    <a:pt x="1385864" y="-25415"/>
                    <a:pt x="1539051" y="55040"/>
                    <a:pt x="1726497" y="0"/>
                  </a:cubicBezTo>
                  <a:cubicBezTo>
                    <a:pt x="1913943" y="-55040"/>
                    <a:pt x="2060153" y="24857"/>
                    <a:pt x="2324360" y="0"/>
                  </a:cubicBezTo>
                  <a:cubicBezTo>
                    <a:pt x="2588567" y="-24857"/>
                    <a:pt x="2667184" y="5690"/>
                    <a:pt x="2762081" y="0"/>
                  </a:cubicBezTo>
                  <a:cubicBezTo>
                    <a:pt x="2856978" y="-5690"/>
                    <a:pt x="3341778" y="38708"/>
                    <a:pt x="3520086" y="0"/>
                  </a:cubicBezTo>
                  <a:cubicBezTo>
                    <a:pt x="3670865" y="-45254"/>
                    <a:pt x="3855594" y="111467"/>
                    <a:pt x="3837334" y="317248"/>
                  </a:cubicBezTo>
                  <a:cubicBezTo>
                    <a:pt x="3886216" y="483544"/>
                    <a:pt x="3824139" y="540981"/>
                    <a:pt x="3837334" y="727542"/>
                  </a:cubicBezTo>
                  <a:cubicBezTo>
                    <a:pt x="3850529" y="914103"/>
                    <a:pt x="3803116" y="1003845"/>
                    <a:pt x="3837334" y="1125147"/>
                  </a:cubicBezTo>
                  <a:cubicBezTo>
                    <a:pt x="3871552" y="1246449"/>
                    <a:pt x="3782069" y="1405187"/>
                    <a:pt x="3837334" y="1586199"/>
                  </a:cubicBezTo>
                  <a:cubicBezTo>
                    <a:pt x="3835241" y="1767984"/>
                    <a:pt x="3712277" y="1891720"/>
                    <a:pt x="3520086" y="1903447"/>
                  </a:cubicBezTo>
                  <a:cubicBezTo>
                    <a:pt x="3350817" y="1945610"/>
                    <a:pt x="3177735" y="1852503"/>
                    <a:pt x="3050336" y="1903447"/>
                  </a:cubicBezTo>
                  <a:cubicBezTo>
                    <a:pt x="2922937" y="1954391"/>
                    <a:pt x="2699645" y="1877862"/>
                    <a:pt x="2580587" y="1903447"/>
                  </a:cubicBezTo>
                  <a:cubicBezTo>
                    <a:pt x="2461529" y="1929032"/>
                    <a:pt x="2189008" y="1873512"/>
                    <a:pt x="1982724" y="1903447"/>
                  </a:cubicBezTo>
                  <a:cubicBezTo>
                    <a:pt x="1776440" y="1933382"/>
                    <a:pt x="1614386" y="1845921"/>
                    <a:pt x="1384861" y="1903447"/>
                  </a:cubicBezTo>
                  <a:cubicBezTo>
                    <a:pt x="1155336" y="1960973"/>
                    <a:pt x="930510" y="1874122"/>
                    <a:pt x="786998" y="1903447"/>
                  </a:cubicBezTo>
                  <a:cubicBezTo>
                    <a:pt x="643486" y="1932772"/>
                    <a:pt x="412243" y="1873898"/>
                    <a:pt x="317248" y="1903447"/>
                  </a:cubicBezTo>
                  <a:cubicBezTo>
                    <a:pt x="149889" y="1895958"/>
                    <a:pt x="29383" y="1740010"/>
                    <a:pt x="0" y="1586199"/>
                  </a:cubicBezTo>
                  <a:cubicBezTo>
                    <a:pt x="-6403" y="1386552"/>
                    <a:pt x="44066" y="1299557"/>
                    <a:pt x="0" y="1150526"/>
                  </a:cubicBezTo>
                  <a:cubicBezTo>
                    <a:pt x="-44066" y="1001495"/>
                    <a:pt x="42787" y="948766"/>
                    <a:pt x="0" y="752921"/>
                  </a:cubicBezTo>
                  <a:cubicBezTo>
                    <a:pt x="-42787" y="557076"/>
                    <a:pt x="9742" y="522562"/>
                    <a:pt x="0" y="317248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7965C2-6E0F-E83D-B94C-757AF55A7A66}"/>
              </a:ext>
            </a:extLst>
          </p:cNvPr>
          <p:cNvSpPr txBox="1"/>
          <p:nvPr/>
        </p:nvSpPr>
        <p:spPr>
          <a:xfrm>
            <a:off x="2116450" y="3693438"/>
            <a:ext cx="4894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i="1" dirty="0">
                <a:solidFill>
                  <a:srgbClr val="FF0000"/>
                </a:solidFill>
                <a:latin typeface="Lucida Grande"/>
                <a:ea typeface="+mn-lt"/>
                <a:cs typeface="+mn-lt"/>
              </a:rPr>
              <a:t>Equivocation is root cause of higher replication factor</a:t>
            </a:r>
            <a:endParaRPr lang="en-US" sz="2400" b="1" i="1" dirty="0">
              <a:solidFill>
                <a:srgbClr val="FF0000"/>
              </a:solidFill>
              <a:latin typeface="Lucida Grande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22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8608</TotalTime>
  <Words>862</Words>
  <Application>Microsoft Office PowerPoint</Application>
  <PresentationFormat>On-screen Show (16:10)</PresentationFormat>
  <Paragraphs>204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Georgia</vt:lpstr>
      <vt:lpstr>Helvetica</vt:lpstr>
      <vt:lpstr>LinLibertineT</vt:lpstr>
      <vt:lpstr>LinLibertineTB</vt:lpstr>
      <vt:lpstr>LinLibertineTI</vt:lpstr>
      <vt:lpstr>Lucida Grande</vt:lpstr>
      <vt:lpstr>Custom Design</vt:lpstr>
      <vt:lpstr>In Trusted Components, We (Mostly) Trust   Suyash Gupta, Sajjad Rahnama, Shubham Pandey, Natacha Crooks, Mohammad Sadoghi</vt:lpstr>
      <vt:lpstr>This talk in one line</vt:lpstr>
      <vt:lpstr>BFT Replicated State Machine</vt:lpstr>
      <vt:lpstr>BFT Consensus Primer</vt:lpstr>
      <vt:lpstr>BFT Consensus Primer</vt:lpstr>
      <vt:lpstr>Non - Equivocation</vt:lpstr>
      <vt:lpstr>Persistence Phase</vt:lpstr>
      <vt:lpstr>Execution Phase</vt:lpstr>
      <vt:lpstr>The Ugly Side of BFT</vt:lpstr>
      <vt:lpstr>Can Trusted Hardware Save the Day?</vt:lpstr>
      <vt:lpstr>The End</vt:lpstr>
      <vt:lpstr>1) Limited Responsiveness</vt:lpstr>
      <vt:lpstr>1) Limited Responsiveness</vt:lpstr>
      <vt:lpstr>1) Limited Responsiveness</vt:lpstr>
      <vt:lpstr>1) Limited Responsiveness</vt:lpstr>
      <vt:lpstr>1) Limited Responsiveness</vt:lpstr>
      <vt:lpstr>1) Limited Responsiveness</vt:lpstr>
      <vt:lpstr>1) Limited Responsiveness</vt:lpstr>
      <vt:lpstr>1) Limited Responsiveness</vt:lpstr>
      <vt:lpstr>2) Lack of Parallelism</vt:lpstr>
      <vt:lpstr>3) The Elephant in the Room Enclave</vt:lpstr>
      <vt:lpstr>3) The Elephant in the Room Enclave</vt:lpstr>
      <vt:lpstr>Are we doomed?</vt:lpstr>
      <vt:lpstr>Introducing our Flexi Trust Protocols</vt:lpstr>
      <vt:lpstr>Flexi Trust Protocols</vt:lpstr>
      <vt:lpstr>Flexi Trust Protocols</vt:lpstr>
      <vt:lpstr>Conclusion</vt:lpstr>
      <vt:lpstr>Any questions?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Natacha Crooks</cp:lastModifiedBy>
  <cp:revision>1100</cp:revision>
  <dcterms:created xsi:type="dcterms:W3CDTF">2013-01-15T19:08:57Z</dcterms:created>
  <dcterms:modified xsi:type="dcterms:W3CDTF">2023-04-03T15:04:09Z</dcterms:modified>
</cp:coreProperties>
</file>